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1578" r:id="rId2"/>
    <p:sldId id="1573" r:id="rId3"/>
    <p:sldId id="1576" r:id="rId4"/>
    <p:sldId id="1579" r:id="rId5"/>
    <p:sldId id="1580" r:id="rId6"/>
    <p:sldId id="1575" r:id="rId7"/>
    <p:sldId id="1577" r:id="rId8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44" y="3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71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396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Nov 2021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21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/1860r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863-00-00bd-tgbd-november-plenary-2021-teleconference-minutes.docx" TargetMode="External"/><Relationship Id="rId2" Type="http://schemas.openxmlformats.org/officeDocument/2006/relationships/hyperlink" Target="https://mentor.ieee.org/802.11/dcn/21/11-21-1623-04-00bd-tgbd-teleconference-agenda-for-nov-2021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</a:t>
            </a:r>
            <a:r>
              <a:rPr lang="en-US" altLang="zh-CN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Plenary Nov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2021</a:t>
            </a:r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en-US" sz="3200" dirty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en-US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TGbd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Nov</a:t>
            </a:r>
            <a:r>
              <a:rPr lang="en-US" altLang="zh-CN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 2021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Vice Chair: 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Hongyuan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Zhang (NXP),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					Joseph Levy (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InterDigital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 Secretary: 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Yan Zhang (NXP)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	           Tech </a:t>
            </a:r>
            <a:r>
              <a:rPr lang="en-US" altLang="en-US" sz="2000" kern="0" dirty="0">
                <a:latin typeface="Arial" panose="020B0604020202020204" pitchFamily="34" charset="0"/>
              </a:rPr>
              <a:t>Editor:	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Yujin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Noh (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Senscomm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8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084320"/>
          </a:xfrm>
        </p:spPr>
        <p:txBody>
          <a:bodyPr>
            <a:normAutofit fontScale="80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4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sessions were held during the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TG minutes for Sep interim week and following TCs before Nov plenary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Presented and discussed CRs and approved CRs for the last 108 CIDs of LB 254.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tech editor to generate IEEE P802.11bd D3.0 to incorporate approved CRs and a 15-day recirculation LB for D3.0.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the updated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timeline</a:t>
            </a:r>
            <a:r>
              <a:rPr lang="en-GB" altLang="en-US" dirty="0"/>
              <a:t> </a:t>
            </a:r>
            <a:r>
              <a:rPr lang="en-GB" altLang="en-US" dirty="0" smtClean="0"/>
              <a:t>and teleconference plan till Jan interim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TGbd</a:t>
            </a:r>
            <a:r>
              <a:rPr lang="en-GB" altLang="en-US" dirty="0" smtClean="0"/>
              <a:t> agenda </a:t>
            </a:r>
            <a:r>
              <a:rPr lang="en-GB" altLang="en-US" dirty="0" smtClean="0"/>
              <a:t>documents and </a:t>
            </a:r>
            <a:r>
              <a:rPr lang="en-US" altLang="zh-CN" dirty="0" smtClean="0"/>
              <a:t>minutes</a:t>
            </a:r>
            <a:r>
              <a:rPr lang="en-GB" altLang="en-US" dirty="0" smtClean="0"/>
              <a:t> </a:t>
            </a:r>
            <a:r>
              <a:rPr lang="en-GB" altLang="en-US" dirty="0" smtClean="0"/>
              <a:t>for 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mentor.ieee.org/802.11/dcn/21/11-21-1623-04-00bd-tgbd-teleconference-agenda-for-nov-2021.pptx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3"/>
              </a:rPr>
              <a:t>https://</a:t>
            </a:r>
            <a:r>
              <a:rPr lang="en-GB" altLang="en-US" dirty="0" smtClean="0">
                <a:hlinkClick r:id="rId3"/>
              </a:rPr>
              <a:t>mentor.ieee.org/802.11/dcn/21/11-21-1863-00-00bd-tgbd-november-plenary-2021-teleconference-minutes.docx</a:t>
            </a:r>
            <a:endParaRPr lang="en-US" altLang="en-GB" dirty="0" smtClean="0"/>
          </a:p>
          <a:p>
            <a:pPr marL="57150" indent="0"/>
            <a:endParaRPr lang="en-US" altLang="en-GB" dirty="0" smtClean="0"/>
          </a:p>
          <a:p>
            <a:pPr marL="57150" indent="0"/>
            <a:r>
              <a:rPr lang="en-US" altLang="en-GB" dirty="0" smtClean="0"/>
              <a:t>Goal </a:t>
            </a:r>
            <a:r>
              <a:rPr lang="en-US" altLang="en-GB" dirty="0" smtClean="0"/>
              <a:t>for future TCs: proceeding comments collected from recirculation LB and MDR (11bd D3.0)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TGbd’s</a:t>
            </a:r>
            <a:r>
              <a:rPr lang="en-US" altLang="zh-CN" dirty="0" smtClean="0"/>
              <a:t> Progress during the plenary 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21889367"/>
              </p:ext>
            </p:extLst>
          </p:nvPr>
        </p:nvGraphicFramePr>
        <p:xfrm>
          <a:off x="1447922" y="1600248"/>
          <a:ext cx="9637599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/>
                <a:gridCol w="6589678"/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Latest</a:t>
                      </a:r>
                      <a:r>
                        <a:rPr lang="en-US" altLang="zh-CN" sz="1800" baseline="0" dirty="0" smtClean="0"/>
                        <a:t> Revision</a:t>
                      </a:r>
                      <a:endParaRPr lang="en-US" altLang="zh-CN" sz="1800" dirty="0" smtClean="0"/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11-19/0202r1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 to IEEE VT/ITS</a:t>
                      </a:r>
                      <a:r>
                        <a:rPr lang="en-US" altLang="zh-CN" sz="1200" baseline="0" dirty="0" smtClean="0"/>
                        <a:t> 1609 WG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</a:t>
                      </a:r>
                      <a:r>
                        <a:rPr lang="en-US" altLang="zh-CN" sz="1200" baseline="0" dirty="0" smtClean="0"/>
                        <a:t> to ITU-T CITS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TBbd</a:t>
                      </a:r>
                      <a:r>
                        <a:rPr lang="en-US" altLang="zh-CN" sz="1200" baseline="0" dirty="0" smtClean="0"/>
                        <a:t> FRD/SFD Motion Booklet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TGbd</a:t>
                      </a:r>
                      <a:r>
                        <a:rPr lang="en-US" altLang="zh-CN" sz="1200" dirty="0" smtClean="0"/>
                        <a:t> Use Case</a:t>
                      </a:r>
                      <a:r>
                        <a:rPr lang="en-US" altLang="zh-CN" sz="1200" baseline="0" dirty="0" smtClean="0"/>
                        <a:t> document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11-21/0177r2, 11-21/0207r8, 11-21/0595r3, 11-21/0597r7, 11-21/0904r1, 11-21/0941r2, 11-21/1303r4, 11-21/1326r8,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11-21/1622r4, </a:t>
                      </a:r>
                      <a:r>
                        <a:rPr lang="en-US" altLang="zh-CN" sz="1200" baseline="0" dirty="0" smtClean="0">
                          <a:solidFill>
                            <a:srgbClr val="0070C0"/>
                          </a:solidFill>
                        </a:rPr>
                        <a:t>11-21/1623r4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11-21/0327r0, 11-21/0453r0, 11-21/0454r0, 11-21/0565r0,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11-21/0655r0, 11-21/0806r0, 11-21/0889r0, 11-21/1138r0, 11-21/1468r0, 11-21/1544r0, 11-21/1769r0</a:t>
                      </a:r>
                      <a:endParaRPr lang="en-US" altLang="zh-CN" sz="12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11-19/2045r14 (D2.0)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11-20/0701r7 (D0.3), 11-20/1887r10 (LB251),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11-21/1296r6 (LB254)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Motion #1 (approval of Comment Resolutions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>Move to approve the comment resolutions to 108 CIDs which are marked as “ready for motion” as in 11-21/1296r6</a:t>
            </a:r>
            <a:endParaRPr lang="en-US" altLang="zh-CN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Moved: </a:t>
            </a:r>
            <a:r>
              <a:rPr lang="en-US" altLang="zh-CN" dirty="0" err="1">
                <a:latin typeface="Calibri" panose="020F0502020204030204" pitchFamily="34" charset="0"/>
                <a:cs typeface="Calibri" panose="020F0502020204030204" pitchFamily="34" charset="0"/>
              </a:rPr>
              <a:t>Yujin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Noh				Seconded: Stephan Sand</a:t>
            </a: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Result:  Approved unanimously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88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US" altLang="zh-CN" dirty="0"/>
              <a:t>Motion #2 (Generation of D3.0 and recirculation)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Having approved comment resolutions for all of the comments received from LB 254 on IEEE P802.11bd D2.0 as contained in document </a:t>
            </a:r>
          </a:p>
          <a:p>
            <a:r>
              <a:rPr lang="en-US" altLang="zh-CN" u="sng" dirty="0"/>
              <a:t>https://mentor.ieee.org/802.11/dcn/20/11-21-1296-06-00bd-tgbd-lb251-comments.xlsx</a:t>
            </a:r>
            <a:r>
              <a:rPr lang="en-US" altLang="zh-CN" dirty="0"/>
              <a:t>,</a:t>
            </a:r>
          </a:p>
          <a:p>
            <a:r>
              <a:rPr lang="en-US" altLang="zh-CN" dirty="0"/>
              <a:t>instruct the </a:t>
            </a:r>
            <a:r>
              <a:rPr lang="en-US" altLang="zh-CN" dirty="0" err="1"/>
              <a:t>TGbd</a:t>
            </a:r>
            <a:r>
              <a:rPr lang="en-US" altLang="zh-CN" dirty="0"/>
              <a:t> editor to create IEEE P802.11bd D3.0 and approve a motion request to WG11 for approval of a 15-day Working Group Recirculation Ballot asking the question “Should IEEE P802.11bd D3.0 be forwarded to SA Ballot?”</a:t>
            </a:r>
            <a:endParaRPr lang="en-US" altLang="zh-CN" b="0" dirty="0"/>
          </a:p>
          <a:p>
            <a:endParaRPr lang="en-US" altLang="zh-CN" dirty="0"/>
          </a:p>
          <a:p>
            <a:r>
              <a:rPr lang="en-US" altLang="zh-CN" dirty="0" err="1"/>
              <a:t>TGbd</a:t>
            </a:r>
            <a:r>
              <a:rPr lang="en-US" altLang="zh-CN" dirty="0"/>
              <a:t> vote: Moved:  Joseph Levy				Seconded: John Kenney</a:t>
            </a:r>
          </a:p>
          <a:p>
            <a:r>
              <a:rPr lang="en-US" altLang="zh-CN" dirty="0"/>
              <a:t>Result: 16y-0n-3a</a:t>
            </a:r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452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</a:t>
            </a:r>
            <a:r>
              <a:rPr lang="en-US" altLang="zh-CN" dirty="0"/>
              <a:t>Timeline </a:t>
            </a:r>
            <a:r>
              <a:rPr lang="en-US" altLang="zh-CN" dirty="0" smtClean="0"/>
              <a:t>(updated) 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sz="2400" u="sng" dirty="0">
                <a:solidFill>
                  <a:srgbClr val="0070C0"/>
                </a:solidFill>
              </a:rPr>
              <a:t>(Note, the timeline may be accelerated based on 11az’s actual progress)</a:t>
            </a:r>
            <a:endParaRPr lang="zh-CN" altLang="en-US" sz="2400" u="sng" dirty="0">
              <a:solidFill>
                <a:srgbClr val="0070C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7" name="文本占位符 2"/>
          <p:cNvSpPr txBox="1"/>
          <p:nvPr/>
        </p:nvSpPr>
        <p:spPr>
          <a:xfrm>
            <a:off x="2215430" y="1751012"/>
            <a:ext cx="8604846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 fontScale="92500" lnSpcReduction="10000"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Dec </a:t>
            </a: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Jan </a:t>
            </a: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</a:t>
            </a:r>
            <a:r>
              <a:rPr lang="en-US" altLang="en-US" sz="2000" kern="0" dirty="0" smtClean="0">
                <a:solidFill>
                  <a:srgbClr val="00B050"/>
                </a:solidFill>
                <a:sym typeface="Wingdings" panose="05000000000000000000" pitchFamily="2" charset="2"/>
              </a:rPr>
              <a:t>Nov 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2020 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D2.0 LB recirculation				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Jul 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Form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SA </a:t>
            </a: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Ballot Pool				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	</a:t>
            </a:r>
            <a:r>
              <a:rPr lang="en-US" altLang="en-US" sz="2000" u="sng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Nov 1 to Nov 30, 2021</a:t>
            </a:r>
            <a:endParaRPr lang="en-US" altLang="en-US" sz="2000" u="sng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 (Try Nov 2021)  Dec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strike="sngStrike" kern="0" dirty="0" smtClean="0">
                <a:solidFill>
                  <a:schemeClr val="tx1"/>
                </a:solidFill>
                <a:sym typeface="+mn-ea"/>
              </a:rPr>
              <a:t>D3.0 </a:t>
            </a:r>
            <a:r>
              <a:rPr lang="en-US" altLang="en-US" sz="2000" strike="sngStrike" kern="0" dirty="0">
                <a:solidFill>
                  <a:schemeClr val="tx1"/>
                </a:solidFill>
                <a:sym typeface="+mn-ea"/>
              </a:rPr>
              <a:t>unchanged recirculation 		</a:t>
            </a:r>
            <a:r>
              <a:rPr lang="en-US" altLang="en-US" sz="2000" strike="sngStrike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</a:t>
            </a: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u="sng" kern="0" dirty="0" smtClean="0">
                <a:solidFill>
                  <a:srgbClr val="0070C0"/>
                </a:solidFill>
                <a:cs typeface="+mn-ea"/>
                <a:sym typeface="Wingdings" panose="05000000000000000000" pitchFamily="2" charset="2"/>
              </a:rPr>
              <a:t>D4.0 LB recirculation					Jul 2022</a:t>
            </a: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u="sng" kern="0" dirty="0" smtClean="0">
                <a:solidFill>
                  <a:srgbClr val="0070C0"/>
                </a:solidFill>
              </a:rPr>
              <a:t>D4.0 LB unchanged recirculation	Jul 2022</a:t>
            </a:r>
            <a:endParaRPr lang="en-US" altLang="en-US" sz="2000" u="sng" kern="0" dirty="0">
              <a:solidFill>
                <a:srgbClr val="0070C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SA Ballot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(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D</a:t>
            </a:r>
            <a:r>
              <a:rPr lang="en-US" altLang="en-US" sz="2000" strike="sngStrike" kern="0" dirty="0" smtClean="0">
                <a:solidFill>
                  <a:schemeClr val="tx1"/>
                </a:solidFill>
                <a:sym typeface="+mn-ea"/>
              </a:rPr>
              <a:t>3</a:t>
            </a:r>
            <a:r>
              <a:rPr lang="en-US" altLang="en-US" sz="2000" u="sng" kern="0" dirty="0" smtClean="0">
                <a:solidFill>
                  <a:srgbClr val="0070C0"/>
                </a:solidFill>
                <a:sym typeface="+mn-ea"/>
              </a:rPr>
              <a:t>4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.0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)			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2022  Jul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  Jan 2023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Oct 2022   Feb 2023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2022  May 2023</a:t>
            </a:r>
            <a:endParaRPr lang="en-US" altLang="en-US" sz="20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 </a:t>
            </a:r>
            <a:r>
              <a:rPr lang="en-US" altLang="zh-CN" dirty="0" err="1" smtClean="0"/>
              <a:t>TGbd</a:t>
            </a:r>
            <a:r>
              <a:rPr lang="en-US" altLang="zh-CN" dirty="0" smtClean="0"/>
              <a:t> TC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 2021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/>
        </p:nvSpPr>
        <p:spPr>
          <a:xfrm>
            <a:off x="1573333" y="1946773"/>
            <a:ext cx="9143760" cy="4257314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Dec 17</a:t>
            </a:r>
            <a:r>
              <a:rPr lang="en-US" altLang="zh-CN" baseline="30000" dirty="0" smtClean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, 				10:00am ~ 11:00am, ET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Dec 21</a:t>
            </a:r>
            <a:r>
              <a:rPr lang="en-US" altLang="zh-CN" baseline="30000" dirty="0" smtClean="0">
                <a:solidFill>
                  <a:srgbClr val="00B050"/>
                </a:solidFill>
                <a:cs typeface="+mn-ea"/>
                <a:sym typeface="+mn-ea"/>
              </a:rPr>
              <a:t>st</a:t>
            </a: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, 				10:00am ~ 11:00am, ET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Jan 4</a:t>
            </a:r>
            <a:r>
              <a:rPr lang="en-US" altLang="zh-CN" baseline="30000" dirty="0" smtClean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, 2022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</a:t>
            </a: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		10:00am ~ 11:59am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ET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Jan 11</a:t>
            </a:r>
            <a:r>
              <a:rPr lang="en-US" altLang="zh-CN" baseline="30000" dirty="0" smtClean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, 2022, 		9:00am ~ 11:00am, ET</a:t>
            </a:r>
            <a:endParaRPr lang="en-US" altLang="zh-CN" dirty="0">
              <a:solidFill>
                <a:srgbClr val="00B050"/>
              </a:solidFill>
              <a:cs typeface="+mn-ea"/>
              <a:sym typeface="+mn-ea"/>
            </a:endParaRPr>
          </a:p>
          <a:p>
            <a:pPr eaLnBrk="1" hangingPunct="1"/>
            <a:endParaRPr lang="en-US" altLang="zh-CN" dirty="0">
              <a:solidFill>
                <a:srgbClr val="00B050"/>
              </a:solidFill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c6689a7-e099-4b05-bbab-bcc547e00d32}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3522</TotalTime>
  <Words>405</Words>
  <Application>Microsoft Office PowerPoint</Application>
  <PresentationFormat>宽屏</PresentationFormat>
  <Paragraphs>103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 Unicode MS</vt:lpstr>
      <vt:lpstr>MS Gothic</vt:lpstr>
      <vt:lpstr>MS PGothic</vt:lpstr>
      <vt:lpstr>Arial</vt:lpstr>
      <vt:lpstr>Arial Black</vt:lpstr>
      <vt:lpstr>Calibri</vt:lpstr>
      <vt:lpstr>Times New Roman</vt:lpstr>
      <vt:lpstr>Wingdings</vt:lpstr>
      <vt:lpstr>802-11-Submission-16-9</vt:lpstr>
      <vt:lpstr>IEEE 802.11 Plenary Nov 2021 IEEE 802.11 TGbd Closing Report</vt:lpstr>
      <vt:lpstr>TGbd’s Progress during the plenary week</vt:lpstr>
      <vt:lpstr>TGbd Progress Documents</vt:lpstr>
      <vt:lpstr>Motion #1 (approval of Comment Resolutions)</vt:lpstr>
      <vt:lpstr>Motion #2 (Generation of D3.0 and recirculation)</vt:lpstr>
      <vt:lpstr>TGbd Timeline (updated)  (Note, the timeline may be accelerated based on 11az’s actual progress)</vt:lpstr>
      <vt:lpstr>IEEE 802.11 TGbd TC 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1973</cp:revision>
  <cp:lastPrinted>1998-02-10T13:28:00Z</cp:lastPrinted>
  <dcterms:created xsi:type="dcterms:W3CDTF">1998-02-10T13:07:00Z</dcterms:created>
  <dcterms:modified xsi:type="dcterms:W3CDTF">2021-11-15T07:35:16Z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2052-11.8.2.8411</vt:lpwstr>
  </property>
</Properties>
</file>