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80" r:id="rId4"/>
    <p:sldId id="290" r:id="rId5"/>
    <p:sldId id="291" r:id="rId6"/>
    <p:sldId id="269" r:id="rId7"/>
    <p:sldId id="272" r:id="rId8"/>
    <p:sldId id="273" r:id="rId9"/>
    <p:sldId id="281" r:id="rId10"/>
    <p:sldId id="282" r:id="rId11"/>
    <p:sldId id="283" r:id="rId12"/>
    <p:sldId id="284" r:id="rId13"/>
    <p:sldId id="286" r:id="rId14"/>
    <p:sldId id="287" r:id="rId15"/>
    <p:sldId id="288" r:id="rId16"/>
    <p:sldId id="289" r:id="rId17"/>
    <p:sldId id="264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>
      <p:cViewPr varScale="1">
        <p:scale>
          <a:sx n="116" d="100"/>
          <a:sy n="116" d="100"/>
        </p:scale>
        <p:origin x="108" y="4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802.11-21/1799r1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(E)DMG multi/bistatic radar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sz="2000" b="0" dirty="0"/>
              <a:t>2021-06-10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938169"/>
              </p:ext>
            </p:extLst>
          </p:nvPr>
        </p:nvGraphicFramePr>
        <p:xfrm>
          <a:off x="989013" y="2413000"/>
          <a:ext cx="10206037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3000"/>
                        <a:ext cx="10206037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197C3-DD41-417F-834F-5C1682219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/>
          <a:p>
            <a:r>
              <a:rPr lang="en-US" dirty="0"/>
              <a:t>Generic View of a sensing/radar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3A8D2-D577-49EC-80C7-7B8092DDF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5486400"/>
            <a:ext cx="10361084" cy="608014"/>
          </a:xfrm>
        </p:spPr>
        <p:txBody>
          <a:bodyPr/>
          <a:lstStyle/>
          <a:p>
            <a:r>
              <a:rPr lang="en-US" dirty="0"/>
              <a:t>Based on the procedure already in the SFD and the 11az procedure</a:t>
            </a:r>
          </a:p>
          <a:p>
            <a:r>
              <a:rPr lang="en-US" dirty="0"/>
              <a:t>Terminations not shown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38DB1B-3CF3-4C6D-A05A-93442DAF85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558C5-A8D5-4552-BCA7-BB2713230B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110441-9A4B-4F4F-977A-7E39CBCBB5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51CCB0F-84BB-43D7-B6D0-EC1EA7BAC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1" y="1670019"/>
            <a:ext cx="10279486" cy="359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78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08EED-FE3D-4DEC-BADF-F3D6042DE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01624"/>
          </a:xfrm>
        </p:spPr>
        <p:txBody>
          <a:bodyPr/>
          <a:lstStyle/>
          <a:p>
            <a:r>
              <a:rPr lang="en-US" dirty="0"/>
              <a:t>Multi-Static Sensing Transmit Initiator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58B6C-6953-425E-9B7E-507821BFD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972871"/>
            <a:ext cx="10361084" cy="29892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Meas. Setup/Trigger assign sync index to STA, indicate when sense PPDU starts.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Sense PPDU contains a sync field for all STAs except STA1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sync field is used to provide timing and frequency offset locking quality similar to that achieved with the preamble.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sync field is STA specific.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Feedback is polled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Feedback may be delayed or aggregated (per STA).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Feedback may indicate failure (e.g., of acquiring the sync)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75DC09-B038-46B4-B13B-E801D16191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50D05-E021-4E32-A7E3-CBE782CC18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B23AE-43AD-478E-A5E6-6ABE6AD45D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2A056D5-1961-44E6-9E4C-FE90A59E6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555" y="836614"/>
            <a:ext cx="924877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970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7D8FD-6EE2-472F-8927-32EE29E79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E7E39-49E0-4419-AE67-62C82EEBA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SFD the following text: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EDMG transmitter initiator bi-static sensing is based on a BRP request in a BRP-RX/TX, BRP-TX, BRP-RX PPDU and the BRP response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Feedback for the measurement is carried in the BRP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Feedback may be delayed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Feedback may be aggregated (single feedback for some measurements, to facilitate doppler measurement)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25088F-C51D-40BC-8C14-C15AA75F55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DE81B-373C-484B-B2B7-305904151B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533CFC-2FEE-45F9-B0E8-827B6C2701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839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999FB-7D03-409E-A6D3-E8E8E1AED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DB24C-2E2A-4506-AFB8-82ED9022E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SFD the following text: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EDMG/DMG sensing receiver initiator bi-static sensing is based on a BRP request frame that includes a request for the responder to transmit a BRP-RX/TX, BRP-TX, BRP-RX PPDU.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74E1D-682F-418A-9703-6D82FC2D4F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FF4B7-0D5F-4036-8BAC-1F949DF27A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4C7863-E95E-4913-8AB9-9363FA525E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809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389DB-CFBF-4135-9174-596C026D5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4FD77-7C2D-4BAF-8E1C-390965603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Do you agree to add to the SFD the following text: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EDMG/DMG Bi/multi-static sensing capability set may include (at least):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TRN field Golay sequence lengths supported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number of directions in Tx and Rx (Number of Tx/Rx AWV sets used for sensing)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Feedback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Beam sets in which every beam has direction, gain, and beam width.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C471F6-C6D9-44E6-BDA2-7EF42B13D0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53439-83BB-4B1B-A0F4-CC363EAE1B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8D1FB5-B090-48A2-A8DE-94EC0E7138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365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D52C2-B44F-48B1-9128-234F5FC25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E47F2-BFED-45DC-A36B-816C4FB01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SFD the following text: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an EDMG/DMG Bi/Multi-static  measurement setup exchange (at least) the following parameters may be exchanged: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set of beam directions in TX (sets of TX AWV settings to be used in the measurements)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set of beam directions in RX (sets of RX AWV settings to be used in the measurements)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beamforming TRN field information such as TRN-P, TRN-M, TRN-N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location and orientation of each of the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coordinates can be local or earth coordinates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relative locations orientation may be estimated using TGaz based exchanges or available from management layer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Scheduling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55977-8A1D-4632-9E53-71BF33A604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740D8-E805-4467-8328-9713CE7524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0CFACC-6D77-43EF-A3FB-29B50870B7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5878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C7F6C-8766-490E-8C61-A856501E3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14E43-95E0-4BC3-A60C-00CD02075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SFD the following text: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multi-static EDMG sensing measurement instance has the following parts: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measurement setup/trigger part in which STA index is assigned to each responding STA.  The responding STA responds with an 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multi-static EDMG sensing PPDU addressed directed to responding STA to which index 1 was assigned,  in which there are sync fields per each of the other STAs.  Each sync field is transmitted in the direction of the other STAs.   A TRN field is part of the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feedback part in which the initiator polls each responding STA for feedback.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8CBFC-2E81-4C11-B27C-8B73A3032B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BCCE0-0D36-4AAB-AD49-99B590EB60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34BC9-5CE9-4F64-BEE2-F88F9081C3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948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11-21-1431-00-00bf-DMG-bistatic-radar-PHY-and-Low-MAC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following document discusses a general proposal for the PHY and lower MAC of a bistatic/multi-static radar/sensing in DMG and EDMG.  It assumes a single Tx/Rx chain per STA.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D6799-B025-441B-A9AD-70FE689E5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5E33D-FA51-4FA1-A96C-C22893F2C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11-21-1431 we presented a framework for DMG/EDMG Bi-static/multi-static 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 we lay out the general structure for this type of sensing and go into some details.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a reminder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propose that bi-static sensing basic building block will be based on existing BRP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propose that for multi-static sensing a modified frame structure will be used.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6DAF1-71B5-4395-BEBD-1B2AD5CC87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57E60-DF2E-456A-B5F4-F83BF26F34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2626D1-6C99-43DE-BE52-26B10A2FD5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745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A8321-F388-427C-BDCE-6C9D06C63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 – E/DMG BRP request/response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FBFB3-633E-4ABB-982F-03A268274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048000"/>
            <a:ext cx="10361084" cy="30464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BRP – Beam Refinement Protocol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Used for beamforming training in DMG/EDMG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initiator uses a BRP frame to send a request.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request is for transmit training, it appends a TRN field to the PPDU.  The response frame will include a best sector index or some type of CSI (channel measurement feedback)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request if for receive training, the response includes a TRN field that the initiator can use for receive beamforming training.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EDMG, a TRN field can be used for both Tx and Rx training – the initiator trains its TX antennas and the receiver its RX antennas.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A4452-9462-49F9-8DC2-C1B4244586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5E3E4-1911-4D93-9FAA-80CF2FDF93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B891F2-F84C-454A-A75B-B7BE05C0B6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62ED3D6-8B3F-4F9A-8139-D3FEBAAC8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1505" y="1570039"/>
            <a:ext cx="614362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014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F718D-F236-45A5-B598-AC44E9AC3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Reminder – EDMG TRN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D0599-8AB0-4776-848F-F80530EB4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667000"/>
            <a:ext cx="10361084" cy="34274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TRN field is composed of TRN subfields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each subfield is composed of a set of Golay sequences that can be used for accurate channel estimation (6 sequences, 2 of them are used a cyclic prefix/suffix)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TRN field can be a TRN-T/TRN-R/TRN-T-R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 a TRN-R field, all the subfields are transmitted in the same direction as the data part of the PPDU (used for RX training)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 a TRN-T field, the transmitter may change direction in each subfield.  Periodically, a set of subfields are transmitted using the same antenna setting used to transmit the data part of the PPDU, to enable frequency/timing tracking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 TRN-T-R field, the transmitter transmit a group of subfields in one directions then another group in another direction and so on.  Each of these groups is large enough to allow receiver training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DA4089-7F24-4588-BC41-FAAC08FFA3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A8E4E-34C6-4737-AC25-1433EF36E7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ABEB50-82D1-4F5D-B086-F7DEF9F922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CAA0696-1C0F-423B-BA38-53B84B1AD8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322895"/>
            <a:ext cx="57531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438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673E3-63A8-4599-B213-9950C1BC9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Bi-Static sensing – Tx initiator – Measurement Instance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727A7-2C7F-4EBB-B370-81220B193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530069"/>
            <a:ext cx="10361084" cy="25643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Existing EDMG BRP frame with TRN-R-T field (can be also TRN-T or TRN-R field)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transmitter may transmit the TRN subfields in many directions and the receiver may receive in many directions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preamble and data fields, and periodically repeating fields within the  TRN field are transmitted in the direction of the RX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feedback is included in the BRP response.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Feedback may be delayed or aggregated when doppler computations are needed.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5C36C9-8433-45EC-98DD-2C00F72ACE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7F7D3-5123-4C24-AEB6-DE01B0242A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A9B886-12B1-433F-A3E3-83206E3B26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436BA12-DE2C-4527-B631-4CBE190DE0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298576"/>
            <a:ext cx="5705475" cy="11239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33B2571-A019-4000-AF52-8C846B749A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318" y="2326743"/>
            <a:ext cx="9906000" cy="1102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72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8F950-CBA6-4684-B070-6D8C82C56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62482"/>
          </a:xfrm>
        </p:spPr>
        <p:txBody>
          <a:bodyPr/>
          <a:lstStyle/>
          <a:p>
            <a:r>
              <a:rPr lang="en-US" dirty="0"/>
              <a:t>Bi-Static Sensing – Receiver Initiator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E2D77-20DD-4CCC-9AD4-E1BF3652F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3200400"/>
            <a:ext cx="10361084" cy="2208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BRP frame requests responder to send a PPDU with a TRN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change from existing structure</a:t>
            </a:r>
            <a:endParaRPr lang="he-IL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TX STA may switch TX direction while transmitting the TRN field and the RX STA may switch RX directions while receiving the TRN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synchronization fields provided by periodic TNR subfields using the same antenna pattern as the one used for the preamble and data fields.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PPDU may be TRN-R-T, TRN-R or TRN-T.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56919F-E190-46C6-9E3F-1C108F0B60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0AAC9-2711-4020-A14A-F74979ABB6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787AB8-239F-49A8-B5BB-A70D7821EE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FAE381-EDD8-4CED-AD90-CB811BC9E1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217" y="1903756"/>
            <a:ext cx="9906000" cy="110225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DB741D9-60C2-4472-AEC4-CFCAA8D022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237" y="1048284"/>
            <a:ext cx="571500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79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3C1E1-E2EC-4015-9408-C3F7EDB62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Need to be exchanged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6D464-E812-424D-9CBD-9DBD0D956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initiating and responding STAs need to exchange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sequence length supported	(of the Golay Sequences in the TRN field)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number of directions in Tx and 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Feedback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Phased Array Antenna control sets.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Beam sets in which every beam has direction, gain, and beam width.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BFF70-73D9-48E8-B5F0-19F7E135A9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15650-7A40-42BC-90B8-87DDBF1080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7865FF-3143-4E88-8A76-E48AC7C845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0138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D47D9-24A3-4999-9AD6-EB7CE58A1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 parameters needs to be exchanged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92CC6-010B-4792-A70F-7704B238F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Initiator and responder need to exchange the following parameter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number of exchanges in a burst – may be needed for doppler estimation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set of beam directions in TX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set of beam directions in 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beamforming TRN field information such as TRN-P, TRN-M, TRN-M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location and orientation of each of the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coordinates can be local or earth coordinates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relative locations orientation may be estimated using TGaz based exchanges or available from management layer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Scheduling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how many measurements are needed.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FB7D2-ADB5-486B-8561-5953735E93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2C0DA-4DB4-4D0F-83B5-9BD9183ABE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779F8E-B5F3-449D-B0B5-02F0B8615A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115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1CA34DF3-31AE-4491-BB0A-0A8A975CF4FC}" vid="{7482ED61-3420-4E5E-AF3A-361B3F1EF81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44816</TotalTime>
  <Words>1426</Words>
  <Application>Microsoft Office PowerPoint</Application>
  <PresentationFormat>Widescreen</PresentationFormat>
  <Paragraphs>165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(E)DMG multi/bistatic radar</vt:lpstr>
      <vt:lpstr>Abstract</vt:lpstr>
      <vt:lpstr>Agenda</vt:lpstr>
      <vt:lpstr>Reminder – E/DMG BRP request/response</vt:lpstr>
      <vt:lpstr>Reminder – EDMG TRN field</vt:lpstr>
      <vt:lpstr>Bi-Static sensing – Tx initiator – Measurement Instance</vt:lpstr>
      <vt:lpstr>Bi-Static Sensing – Receiver Initiator</vt:lpstr>
      <vt:lpstr>Capabilities Need to be exchanged</vt:lpstr>
      <vt:lpstr>Measurement parameters needs to be exchanged</vt:lpstr>
      <vt:lpstr>Generic View of a sensing/radar session</vt:lpstr>
      <vt:lpstr>Multi-Static Sensing Transmit Initiator</vt:lpstr>
      <vt:lpstr>Straw Poll 1</vt:lpstr>
      <vt:lpstr>Strawpoll 2</vt:lpstr>
      <vt:lpstr>Strawpoll 3</vt:lpstr>
      <vt:lpstr>Strawpoll 4</vt:lpstr>
      <vt:lpstr>Strawpoll 5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framework for E/DMG monostatic radar PPDU</dc:title>
  <dc:creator>Assaf Kasher-20200802</dc:creator>
  <cp:lastModifiedBy>Assaf Kasher-2</cp:lastModifiedBy>
  <cp:revision>108</cp:revision>
  <cp:lastPrinted>1601-01-01T00:00:00Z</cp:lastPrinted>
  <dcterms:created xsi:type="dcterms:W3CDTF">2021-06-10T11:27:12Z</dcterms:created>
  <dcterms:modified xsi:type="dcterms:W3CDTF">2021-11-23T15:09:18Z</dcterms:modified>
</cp:coreProperties>
</file>