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14" r:id="rId3"/>
    <p:sldId id="515" r:id="rId4"/>
    <p:sldId id="516" r:id="rId5"/>
    <p:sldId id="517" r:id="rId6"/>
    <p:sldId id="777" r:id="rId7"/>
    <p:sldId id="775" r:id="rId8"/>
    <p:sldId id="776" r:id="rId9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49" autoAdjust="0"/>
    <p:restoredTop sz="96754" autoAdjust="0"/>
  </p:normalViewPr>
  <p:slideViewPr>
    <p:cSldViewPr>
      <p:cViewPr varScale="1">
        <p:scale>
          <a:sx n="104" d="100"/>
          <a:sy n="104" d="100"/>
        </p:scale>
        <p:origin x="43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3388" y="709613"/>
            <a:ext cx="623411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08nov21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6" y="333375"/>
            <a:ext cx="293158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08nov21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38339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doc.:11-21/1749r00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tsi.org/tb.aspx?tbid=287&amp;SubTB=28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organisations/department-for-digital-culture-media-sport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108-06-0000-comments-ieee802-fcc-nprm-20-133-70-80-90ghz-bands-expand-access.doc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lessinnovation.org/6ghz-multistakeholder-committee" TargetMode="External"/><Relationship Id="rId2" Type="http://schemas.openxmlformats.org/officeDocument/2006/relationships/hyperlink" Target="https://6ghz.wirelessinnovation.org/work-group-product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1/18-21-0036-08-0000-frequency-table-template.xlsx" TargetMode="External"/><Relationship Id="rId4" Type="http://schemas.openxmlformats.org/officeDocument/2006/relationships/hyperlink" Target="https://groups.wirelessinnovation.org/wg/6MSG/dashboar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sa.webex.com/ieeesa/j.php?MTID=mb227025e23b552d59ce66c69fe99c16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21766" y="324645"/>
            <a:ext cx="2303451" cy="273050"/>
          </a:xfrm>
        </p:spPr>
        <p:txBody>
          <a:bodyPr/>
          <a:lstStyle/>
          <a:p>
            <a:r>
              <a:rPr lang="en-US"/>
              <a:t>08nov21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90678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/>
              <a:t>Electronic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69326" y="1905000"/>
            <a:ext cx="90678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08 November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194650"/>
              </p:ext>
            </p:extLst>
          </p:nvPr>
        </p:nvGraphicFramePr>
        <p:xfrm>
          <a:off x="1600200" y="3365500"/>
          <a:ext cx="9636124" cy="173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468318" imgH="1903886" progId="Word.Document.8">
                  <p:embed/>
                </p:oleObj>
              </mc:Choice>
              <mc:Fallback>
                <p:oleObj name="Document" r:id="rId4" imgW="8468318" imgH="190388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65500"/>
                        <a:ext cx="9636124" cy="1739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891950" y="609602"/>
            <a:ext cx="854745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Technical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515600" cy="510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38 (8 on LMSC)</a:t>
            </a:r>
            <a:r>
              <a:rPr lang="en-US" altLang="en-US" sz="2000" dirty="0">
                <a:solidFill>
                  <a:schemeClr val="tx1"/>
                </a:solidFill>
              </a:rPr>
              <a:t>;  Nearly Voters: 3;  Aspirant members: 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 Stuart Kerry (OK-Brit, self)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interim, same time slot as our normal weekly meetings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 &amp; under 802.18 calendar)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Using same call-in as our weekly meetings.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33377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6934200" y="6475414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9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EU Standards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591800" cy="5484813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EU activities in ETSI, CEPT, etc.        e.g. 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ETSI – </a:t>
            </a:r>
            <a:r>
              <a:rPr lang="en-US" altLang="en-US" sz="2000" b="0" dirty="0">
                <a:hlinkClick r:id="rId2"/>
              </a:rPr>
              <a:t>&lt;BRAN&gt;</a:t>
            </a:r>
            <a:r>
              <a:rPr lang="en-US" altLang="en-US" sz="2000" b="0" dirty="0"/>
              <a:t> </a:t>
            </a:r>
            <a:r>
              <a:rPr lang="en-US" alt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ne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xt call #112 13-17dec21; lots of  ad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hocs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(10) before then.  (14 total calls)</a:t>
            </a:r>
            <a:endParaRPr lang="en-US" sz="18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Will discuss what is new,  folks have to share.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 </a:t>
            </a:r>
            <a:r>
              <a:rPr lang="en-US" sz="1600" b="1" dirty="0">
                <a:ea typeface="Calibri" panose="020F0502020204030204" pitchFamily="34" charset="0"/>
              </a:rPr>
              <a:t>From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28oct:  </a:t>
            </a:r>
            <a:r>
              <a:rPr lang="en-US" sz="1600" dirty="0">
                <a:effectLst/>
                <a:ea typeface="Calibri" panose="020F0502020204030204" pitchFamily="34" charset="0"/>
              </a:rPr>
              <a:t>BRAN(21)111002r2 and 111036r3 are the keys to knowing which 111x meeting is on which topic. 111j is on both EN 301 893 and EN 303 687.</a:t>
            </a:r>
            <a:r>
              <a:rPr lang="en-US" sz="1600" b="1" dirty="0">
                <a:ea typeface="Calibri" panose="020F0502020204030204" pitchFamily="34" charset="0"/>
              </a:rPr>
              <a:t>  </a:t>
            </a:r>
            <a:r>
              <a:rPr lang="en-US" sz="1400" dirty="0">
                <a:effectLst/>
                <a:ea typeface="Calibri" panose="020F0502020204030204" pitchFamily="34" charset="0"/>
              </a:rPr>
              <a:t>Some comments on TVWS, EC working with multiple consultants, with multiple output from them</a:t>
            </a:r>
            <a:r>
              <a:rPr lang="en-US" sz="1400" dirty="0">
                <a:ea typeface="Calibri" panose="020F0502020204030204" pitchFamily="34" charset="0"/>
              </a:rPr>
              <a:t>, this is </a:t>
            </a:r>
            <a:r>
              <a:rPr lang="en-US" sz="1400" dirty="0">
                <a:effectLst/>
                <a:ea typeface="Calibri" panose="020F0502020204030204" pitchFamily="34" charset="0"/>
              </a:rPr>
              <a:t>challenging.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</a:rPr>
              <a:t>ENAP has ended on EN 303 722, one country with technical comments.  should be able to resolve okay. meeting is scheduled to resolve then a 2</a:t>
            </a:r>
            <a:r>
              <a:rPr lang="en-US" sz="1400" baseline="30000" dirty="0">
                <a:ea typeface="Calibri" panose="020F0502020204030204" pitchFamily="34" charset="0"/>
              </a:rPr>
              <a:t>nd</a:t>
            </a:r>
            <a:r>
              <a:rPr lang="en-US" sz="1400" dirty="0">
                <a:ea typeface="Calibri" panose="020F0502020204030204" pitchFamily="34" charset="0"/>
              </a:rPr>
              <a:t> ENAP will be needed. 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</a:rPr>
              <a:t> 6 GHz, EN 303 687, discussions continue on NB FH, still trying to understand the compromise made.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ea typeface="Calibri" panose="020F0502020204030204" pitchFamily="34" charset="0"/>
              </a:rPr>
              <a:t> 5 GHz going smoothly. Have heard some question on radars</a:t>
            </a:r>
            <a:r>
              <a:rPr lang="en-US" sz="1400" dirty="0">
                <a:ea typeface="Calibri" panose="020F0502020204030204" pitchFamily="34" charset="0"/>
              </a:rPr>
              <a:t> thought </a:t>
            </a:r>
            <a:r>
              <a:rPr lang="en-US" sz="1400" dirty="0">
                <a:effectLst/>
                <a:ea typeface="Calibri" panose="020F0502020204030204" pitchFamily="34" charset="0"/>
              </a:rPr>
              <a:t>not to BRAN at this time. Just need </a:t>
            </a:r>
            <a:r>
              <a:rPr lang="en-US" sz="1400" dirty="0">
                <a:ea typeface="Calibri" panose="020F0502020204030204" pitchFamily="34" charset="0"/>
              </a:rPr>
              <a:t>to </a:t>
            </a:r>
            <a:r>
              <a:rPr lang="en-US" sz="1400" dirty="0">
                <a:effectLst/>
                <a:ea typeface="Calibri" panose="020F0502020204030204" pitchFamily="34" charset="0"/>
              </a:rPr>
              <a:t>be awar</a:t>
            </a:r>
            <a:r>
              <a:rPr lang="en-US" sz="1400" dirty="0">
                <a:ea typeface="Calibri" panose="020F0502020204030204" pitchFamily="34" charset="0"/>
              </a:rPr>
              <a:t>e as some specific companies seem to not be following the rules.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CEPT activities shared has been quiet.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Note:  FM 57 (WAS/TLAN above 5GHz polices and EC decisions)  has concluded its work and has been dissolved.</a:t>
            </a:r>
            <a:endParaRPr lang="en-US" dirty="0">
              <a:effectLst/>
              <a:ea typeface="Calibri" panose="020F050202020403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5083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68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752601" y="381000"/>
            <a:ext cx="8686800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- </a:t>
            </a:r>
            <a:r>
              <a:rPr lang="en-US" altLang="en-US" sz="2000" dirty="0"/>
              <a:t>non-EU stds and USA activities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475384" cy="5484813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2222"/>
                </a:solidFill>
              </a:rPr>
              <a:t>Nothing (yet) on the agenda for next call. </a:t>
            </a:r>
            <a:endParaRPr lang="en-US" sz="2000" i="0" dirty="0">
              <a:solidFill>
                <a:srgbClr val="222222"/>
              </a:solidFill>
              <a:effectLst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22222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i="0" dirty="0">
              <a:solidFill>
                <a:srgbClr val="222222"/>
              </a:solidFill>
              <a:effectLst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222222"/>
                </a:solidFill>
                <a:effectLst/>
              </a:rPr>
              <a:t>Some recent discussions </a:t>
            </a:r>
            <a:r>
              <a:rPr lang="en-US" sz="2000" dirty="0">
                <a:solidFill>
                  <a:srgbClr val="222222"/>
                </a:solidFill>
              </a:rPr>
              <a:t>on </a:t>
            </a:r>
            <a:r>
              <a:rPr lang="en-US" sz="2000" i="0" dirty="0">
                <a:solidFill>
                  <a:srgbClr val="222222"/>
                </a:solidFill>
                <a:effectLst/>
              </a:rPr>
              <a:t>other country regulatory activities</a:t>
            </a:r>
            <a:r>
              <a:rPr lang="en-US" sz="2000" dirty="0">
                <a:solidFill>
                  <a:srgbClr val="222222"/>
                </a:solidFill>
              </a:rPr>
              <a:t>, fyi.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ea typeface="SimSun" panose="02010600030101010101" pitchFamily="2" charset="-122"/>
              </a:rPr>
              <a:t>Canada - RABC </a:t>
            </a:r>
            <a:r>
              <a:rPr lang="en-US" sz="1800" dirty="0">
                <a:ea typeface="SimSun" panose="02010600030101010101" pitchFamily="2" charset="-122"/>
              </a:rPr>
              <a:t>–</a:t>
            </a:r>
            <a:r>
              <a:rPr lang="en-US" sz="1800" b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Spectrum Management Innovation 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Committee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 -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n-NO" sz="1800" b="1" i="0" dirty="0">
                <a:solidFill>
                  <a:srgbClr val="1D70B8"/>
                </a:solidFill>
                <a:effectLst/>
                <a:hlinkClick r:id="rId2"/>
              </a:rPr>
              <a:t>Department for Digital, Culture, Media &amp; Sport</a:t>
            </a:r>
            <a:r>
              <a:rPr lang="nn-NO" sz="1800" dirty="0">
                <a:solidFill>
                  <a:srgbClr val="1D70B8"/>
                </a:solidFill>
              </a:rPr>
              <a:t>; </a:t>
            </a:r>
            <a:r>
              <a:rPr lang="en-US" sz="1800" b="1" i="0" dirty="0">
                <a:solidFill>
                  <a:srgbClr val="0B0C0C"/>
                </a:solidFill>
                <a:effectLst/>
              </a:rPr>
              <a:t>Wireless Infrastructure Strategy: call for evidence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ea typeface="Calibri" panose="020F0502020204030204" pitchFamily="34" charset="0"/>
              </a:rPr>
              <a:t>UK- OFCOM </a:t>
            </a:r>
            <a:r>
              <a:rPr lang="en-US" sz="1800" b="0" dirty="0">
                <a:ea typeface="Calibri" panose="020F0502020204030204" pitchFamily="34" charset="0"/>
              </a:rPr>
              <a:t>- U</a:t>
            </a:r>
            <a:r>
              <a:rPr lang="en-US" sz="1800" b="0" dirty="0">
                <a:effectLst/>
                <a:ea typeface="SimSun" panose="02010600030101010101" pitchFamily="2" charset="-122"/>
              </a:rPr>
              <a:t>pcoming Ofcom spectrum event: Enabling growth and innovation beyond 5G - the role of spectrum management. </a:t>
            </a:r>
          </a:p>
          <a:p>
            <a:pPr marL="8001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SimSun" panose="02010600030101010101" pitchFamily="2" charset="-122"/>
              </a:rPr>
              <a:t>Brazil – ANATEL </a:t>
            </a:r>
            <a:r>
              <a:rPr lang="en-US" sz="1800" dirty="0">
                <a:effectLst/>
                <a:ea typeface="SimSun" panose="02010600030101010101" pitchFamily="2" charset="-122"/>
              </a:rPr>
              <a:t>-   Public Consultation 46 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SimSun" panose="02010600030101010101" pitchFamily="2" charset="-122"/>
              </a:rPr>
              <a:t>This public consultation aims to reassess the limits of undesirable emissions from very low power devices operating in the 5,925 MHz to 7,125 MHz band. </a:t>
            </a:r>
            <a:endParaRPr lang="en-US" i="0" dirty="0">
              <a:solidFill>
                <a:srgbClr val="222222"/>
              </a:solidFill>
              <a:effectLst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5083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5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ITU-R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363200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ITU-R.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Calibri" panose="020F0502020204030204" pitchFamily="34" charset="0"/>
              </a:rPr>
              <a:t>Note:</a:t>
            </a:r>
            <a:r>
              <a:rPr lang="en-US" sz="1800" dirty="0">
                <a:effectLst/>
                <a:ea typeface="Calibri" panose="020F0502020204030204" pitchFamily="34" charset="0"/>
              </a:rPr>
              <a:t>  WP 1A and WP 5A have meetings in November and IEEE 802 has contributions for both.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 dirty="0"/>
              <a:t>Ongoing: </a:t>
            </a:r>
            <a:r>
              <a:rPr lang="en-US" altLang="en-US" sz="1800" dirty="0"/>
              <a:t>IEEE 802 viewpoints on the WRC-23 Agenda Items.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1282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23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General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363200" cy="5484813"/>
          </a:xfrm>
        </p:spPr>
        <p:txBody>
          <a:bodyPr/>
          <a:lstStyle/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New one came up last week, sent out on Tuesday 02Nov to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333333"/>
                </a:solidFill>
                <a:ea typeface="Times New Roman" panose="02020603050405020304" pitchFamily="18" charset="0"/>
              </a:rPr>
              <a:t>USA FCC </a:t>
            </a:r>
            <a:r>
              <a:rPr lang="en-US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Wireless Telecommunication Bureau (WTB) Seeks to Supplement the Record on 70/80/90 GHZ Bands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Abstract: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In this document, the Commission seeks comment to supplement the record in the rulemaking on a Notice of Proposed Rulemaking to address the potential for use of the 71-76 GHz, 81-86 GHz, 92-94 GHz, and the 94.1-95 GHz (70/80/90 GHz) bands to provide broadband internet access to consumers and communities that may otherwise lack robust, consistent connectivity. </a:t>
            </a: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particular, the Commission seeks comment on whether High Altitude Platform Stations (HAPS) or other stratospheric- based platform</a:t>
            </a:r>
            <a:r>
              <a:rPr lang="en-US" sz="1600" b="1" dirty="0">
                <a:ea typeface="Times New Roman" panose="02020603050405020304" pitchFamily="18" charset="0"/>
              </a:rPr>
              <a:t>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services could be deployed for this purpose in the 70/80/90 GHz bands. The Commission also seeks additional information regarding the potential use of these bands to provide broadband internet access to customers on airplanes and aboard ships, as proposed by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Aeronet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Global Communications, Inc.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33333"/>
                </a:solidFill>
                <a:effectLst/>
              </a:rPr>
              <a:t>Comments on or before December 2, 2021. </a:t>
            </a:r>
            <a:r>
              <a:rPr lang="en-US" sz="1400" dirty="0">
                <a:solidFill>
                  <a:srgbClr val="333333"/>
                </a:solidFill>
              </a:rPr>
              <a:t>R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eply comments on or before January 3, 2022.</a:t>
            </a:r>
            <a:r>
              <a:rPr lang="en-US" sz="1400" dirty="0">
                <a:ea typeface="Calibri" panose="020F0502020204030204" pitchFamily="34" charset="0"/>
              </a:rPr>
              <a:t>  Need out of 802.18 18nov21</a:t>
            </a:r>
            <a:endParaRPr lang="en-US" altLang="en-US" sz="1800" dirty="0"/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IEEE 802 did do comments last year on the NPRM: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hlinkClick r:id="rId2"/>
              </a:rPr>
              <a:t>https://mentor.ieee.org/802.18/dcn/20/18-20-0108-06-0000-comments-ieee802-fcc-nprm-20-133-70-80-90ghz-bands-expand-access.docx</a:t>
            </a:r>
            <a:r>
              <a:rPr lang="en-US" dirty="0">
                <a:ea typeface="Calibri" panose="020F0502020204030204" pitchFamily="34" charset="0"/>
              </a:rPr>
              <a:t>  </a:t>
            </a:r>
            <a:endParaRPr lang="en-US" altLang="en-US" sz="1600" dirty="0"/>
          </a:p>
          <a:p>
            <a:pPr marL="457200" lvl="1" indent="0">
              <a:spcBef>
                <a:spcPts val="0"/>
              </a:spcBef>
            </a:pPr>
            <a:endParaRPr lang="en-US" altLang="en-US" sz="14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Note:  </a:t>
            </a:r>
            <a:r>
              <a:rPr lang="en-US" altLang="en-US" sz="2000" b="0" dirty="0"/>
              <a:t>For the USA FCC Notice of Inquiry (</a:t>
            </a:r>
            <a:r>
              <a:rPr lang="en-US" altLang="en-US" sz="2000" b="0" dirty="0" err="1"/>
              <a:t>NoI</a:t>
            </a:r>
            <a:r>
              <a:rPr lang="en-US" altLang="en-US" sz="2000" b="0" dirty="0"/>
              <a:t>) on the spectrum for IoT devices (OET 21-353), time did not allow for IEEE 802 to respond, though have a good base of information to build on when the NPRM comes out.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1282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74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914401" y="381000"/>
            <a:ext cx="10475384" cy="838200"/>
          </a:xfrm>
        </p:spPr>
        <p:txBody>
          <a:bodyPr/>
          <a:lstStyle/>
          <a:p>
            <a:r>
              <a:rPr lang="en-US" altLang="en-US" sz="2400" dirty="0"/>
              <a:t>General Discussion Items – ongoing fyi – will find out what is the latest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1125200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sz="1800" dirty="0"/>
              <a:t> 1. The </a:t>
            </a:r>
            <a:r>
              <a:rPr lang="en-US" sz="1800" dirty="0" err="1"/>
              <a:t>WInnforum</a:t>
            </a:r>
            <a:r>
              <a:rPr lang="en-US" sz="1800" dirty="0"/>
              <a:t> “6 GHz </a:t>
            </a:r>
            <a:r>
              <a:rPr lang="en-US" sz="1800" u="sng" dirty="0"/>
              <a:t>Committee</a:t>
            </a:r>
            <a:r>
              <a:rPr lang="en-US" sz="1800" dirty="0"/>
              <a:t>”, 	   some </a:t>
            </a:r>
            <a:r>
              <a:rPr lang="en-US" sz="1600" dirty="0"/>
              <a:t>docs:  </a:t>
            </a:r>
            <a:r>
              <a:rPr lang="en-US" sz="16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2"/>
              </a:rPr>
              <a:t>https://6ghz.wirelessinnovation.org/work-group-products</a:t>
            </a:r>
            <a:r>
              <a:rPr lang="en-US" sz="1600" u="sng" dirty="0">
                <a:solidFill>
                  <a:srgbClr val="0000FF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6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ea typeface="Calibri" panose="020F0502020204030204" pitchFamily="34" charset="0"/>
                <a:hlinkClick r:id="rId3"/>
              </a:rPr>
              <a:t>https://www.wirelessinnovation.org/6ghz-multistakeholder-committee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For access to documents from the committee, can request to be an observer from the MSG “Group”  below.  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Org: 2 focus areas: 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1) AFC Functional Specification -WG – includes: Interference-TG,  Incumbent Info-TG,  security and Protocols TG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2) AFC Test and Certification-WG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Has visited the FCC recently, in particular when ULS will be reviewed and brought up to date.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2.  From the FCC 6 GHz R&amp;O, an informal MSG (“Group”)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155CC"/>
                </a:solidFill>
                <a:hlinkClick r:id="rId4"/>
              </a:rPr>
              <a:t>https://groups.wirelessinnovation.org/wg/6MSG/dashboard</a:t>
            </a:r>
            <a:r>
              <a:rPr lang="en-US" sz="1600" dirty="0">
                <a:solidFill>
                  <a:srgbClr val="1155CC"/>
                </a:solidFill>
              </a:rPr>
              <a:t>. </a:t>
            </a:r>
            <a:endParaRPr lang="en-US" sz="1600" kern="1200" dirty="0">
              <a:cs typeface="+mn-cs"/>
            </a:endParaRP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1 - interference protection and resolution (</a:t>
            </a:r>
            <a:r>
              <a:rPr lang="en-US" dirty="0" err="1">
                <a:solidFill>
                  <a:schemeClr val="tx1"/>
                </a:solidFill>
              </a:rPr>
              <a:t>CableLabs</a:t>
            </a:r>
            <a:r>
              <a:rPr lang="en-US" dirty="0">
                <a:solidFill>
                  <a:schemeClr val="tx1"/>
                </a:solidFill>
              </a:rPr>
              <a:t>, EPRI, Lake </a:t>
            </a:r>
            <a:r>
              <a:rPr lang="en-US" dirty="0" err="1">
                <a:solidFill>
                  <a:schemeClr val="tx1"/>
                </a:solidFill>
              </a:rPr>
              <a:t>Cty</a:t>
            </a:r>
            <a:r>
              <a:rPr lang="en-US" dirty="0">
                <a:solidFill>
                  <a:schemeClr val="tx1"/>
                </a:solidFill>
              </a:rPr>
              <a:t>, APCO)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2 - correct incumbent data (ULS) (</a:t>
            </a:r>
            <a:r>
              <a:rPr lang="en-US" dirty="0" err="1">
                <a:solidFill>
                  <a:schemeClr val="tx1"/>
                </a:solidFill>
              </a:rPr>
              <a:t>Comsearch</a:t>
            </a:r>
            <a:r>
              <a:rPr lang="en-US" dirty="0">
                <a:solidFill>
                  <a:schemeClr val="tx1"/>
                </a:solidFill>
              </a:rPr>
              <a:t>, APCO) 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3 - AFC and how it provides protection, etc. (Charter, Google, UTC)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Overall Co-chairs:  NPSTC, UTC, WFA, WISPA.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3. Progress on IEEE 802 Wireless Standards - Table of Frequency Ranges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This is a joint effort by 802.18 and 802.19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  <a:ea typeface="Times New Roman" panose="02020603050405020304" pitchFamily="18" charset="0"/>
              </a:rPr>
              <a:t>The spreadsheet is going, always look for latest: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ea typeface="Times New Roman" panose="02020603050405020304" pitchFamily="18" charset="0"/>
                <a:hlinkClick r:id="rId5"/>
              </a:rPr>
              <a:t>https://mentor.ieee.org/802.18/dcn/21/18-21-0036-08-0000-frequency-table-template.xlsx</a:t>
            </a:r>
            <a:endParaRPr lang="en-US" sz="16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Ad hoc calls, the 4</a:t>
            </a:r>
            <a:r>
              <a:rPr lang="en-US" sz="1800" baseline="30000" dirty="0">
                <a:solidFill>
                  <a:schemeClr val="tx1"/>
                </a:solidFill>
                <a:ea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Tuesday of the month, the next is 23Nov21, 15:00et.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29758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1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990600"/>
            <a:ext cx="10361084" cy="5410200"/>
          </a:xfrm>
        </p:spPr>
        <p:txBody>
          <a:bodyPr/>
          <a:lstStyle/>
          <a:p>
            <a:r>
              <a:rPr lang="en-US" dirty="0"/>
              <a:t>Thank You</a:t>
            </a:r>
          </a:p>
          <a:p>
            <a:endParaRPr lang="en-US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Wireless Interim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See 802.18 webpage or IEEE 802 overall calendar ( &amp; under 802.18 calendar)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or : 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from this meeting link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https://ieeesa.webex.com/ieeesa/j.php?MTID=mb227025e23b552d59ce66c69fe99c16c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179 033 9055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rrtag21c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 </a:t>
            </a:r>
            <a:endParaRPr lang="en-US" sz="1800" dirty="0"/>
          </a:p>
          <a:p>
            <a:r>
              <a:rPr lang="en-US" sz="1600" dirty="0"/>
              <a:t>(this is the call-in used for the weekly 802.18 call </a:t>
            </a:r>
            <a:r>
              <a:rPr lang="en-US" sz="1600" dirty="0" err="1"/>
              <a:t>thursday’s</a:t>
            </a:r>
            <a:r>
              <a:rPr lang="en-US" sz="1600" dirty="0"/>
              <a:t> at 1500et)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14401" y="304800"/>
            <a:ext cx="2655888" cy="273050"/>
          </a:xfrm>
        </p:spPr>
        <p:txBody>
          <a:bodyPr/>
          <a:lstStyle/>
          <a:p>
            <a:r>
              <a:rPr lang="en-US"/>
              <a:t>08nov21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69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67707</TotalTime>
  <Words>1268</Words>
  <Application>Microsoft Office PowerPoint</Application>
  <PresentationFormat>Widescreen</PresentationFormat>
  <Paragraphs>132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Georgia</vt:lpstr>
      <vt:lpstr>Times New Roman</vt:lpstr>
      <vt:lpstr>Office Theme</vt:lpstr>
      <vt:lpstr>Document</vt:lpstr>
      <vt:lpstr>IEEE 802.18 RR-TAG Electronic Plenary Liaison  from 802.18 to 802.11</vt:lpstr>
      <vt:lpstr>802.18 Radio Regulatory Technical Advisory Group – RR-TAG</vt:lpstr>
      <vt:lpstr>802.18 meeting discussion items – EU Standards</vt:lpstr>
      <vt:lpstr>802.18 meeting discussion items - non-EU stds and USA activities</vt:lpstr>
      <vt:lpstr>802.18 meeting discussion items – ITU-R </vt:lpstr>
      <vt:lpstr>802.18 meeting discussion items – General</vt:lpstr>
      <vt:lpstr>General Discussion Items – ongoing fyi – will find out what is the latest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505</cp:revision>
  <cp:lastPrinted>2017-08-03T16:59:47Z</cp:lastPrinted>
  <dcterms:created xsi:type="dcterms:W3CDTF">2016-03-03T14:54:45Z</dcterms:created>
  <dcterms:modified xsi:type="dcterms:W3CDTF">2021-11-08T01:25:08Z</dcterms:modified>
</cp:coreProperties>
</file>