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171" r:id="rId3"/>
    <p:sldId id="1193" r:id="rId4"/>
    <p:sldId id="1194" r:id="rId5"/>
    <p:sldId id="1202" r:id="rId6"/>
    <p:sldId id="1203" r:id="rId7"/>
    <p:sldId id="1200" r:id="rId8"/>
    <p:sldId id="1205" r:id="rId9"/>
    <p:sldId id="1190" r:id="rId10"/>
    <p:sldId id="1185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86054" autoAdjust="0"/>
  </p:normalViewPr>
  <p:slideViewPr>
    <p:cSldViewPr>
      <p:cViewPr varScale="1">
        <p:scale>
          <a:sx n="76" d="100"/>
          <a:sy n="76" d="100"/>
        </p:scale>
        <p:origin x="108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379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38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462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18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9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012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802.11-21/1736r2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Role Negotiation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in WLAN Sensing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 smtClean="0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21/1684r0, Proxy for non-AP </a:t>
            </a:r>
            <a:r>
              <a:rPr lang="en-US" altLang="ko-KR" sz="2000" dirty="0" smtClean="0"/>
              <a:t>Initiator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21/1692r0, Enhancing Client-based Sensing: Sensing by </a:t>
            </a:r>
            <a:r>
              <a:rPr lang="en-US" altLang="ko-KR" sz="2000" dirty="0" smtClean="0"/>
              <a:t>Proxy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 regarding Sensing Roles</a:t>
            </a:r>
          </a:p>
          <a:p>
            <a:pPr lvl="1"/>
            <a:r>
              <a:rPr lang="en-GB" altLang="ko-KR" sz="1600" dirty="0"/>
              <a:t>“A sensing initiator is a STA that initiates a WLAN sensing procedure. A sensing responder is a STA that participates in a WLAN sensing procedure initiated by a sensing initiator. A sensing transmitter is a STA that transmits PPDUs used for sensing measurements in a WLAN sensing procedure. A sensing receiver is a STA that receives PPDUs sent by a sensing transmitter and performs sensing measurements in a WLAN sensing </a:t>
            </a:r>
            <a:r>
              <a:rPr lang="en-GB" altLang="ko-KR" sz="1600" dirty="0" smtClean="0"/>
              <a:t>procedure”</a:t>
            </a:r>
            <a:endParaRPr lang="en-GB" altLang="ko-KR" sz="1600" dirty="0"/>
          </a:p>
          <a:p>
            <a:pPr lvl="1"/>
            <a:r>
              <a:rPr lang="en-GB" altLang="ko-KR" sz="1600" dirty="0" smtClean="0"/>
              <a:t>“A </a:t>
            </a:r>
            <a:r>
              <a:rPr lang="en-GB" altLang="ko-KR" sz="1600" dirty="0"/>
              <a:t>STA can assume </a:t>
            </a:r>
            <a:r>
              <a:rPr lang="en-GB" altLang="ko-KR" sz="1600" dirty="0">
                <a:solidFill>
                  <a:srgbClr val="FF0000"/>
                </a:solidFill>
              </a:rPr>
              <a:t>multiple roles </a:t>
            </a:r>
            <a:r>
              <a:rPr lang="en-GB" altLang="ko-KR" sz="1600" dirty="0"/>
              <a:t>in a WLAN sensing </a:t>
            </a:r>
            <a:r>
              <a:rPr lang="en-GB" altLang="ko-KR" sz="1600" dirty="0" smtClean="0"/>
              <a:t>procedure. </a:t>
            </a:r>
            <a:r>
              <a:rPr lang="en-GB" altLang="ko-KR" sz="1600" dirty="0"/>
              <a:t>In a WLAN sensing procedure, a sensing initiator might be a sensing transmitter, a sensing receiver, both or </a:t>
            </a:r>
            <a:r>
              <a:rPr lang="en-GB" altLang="ko-KR" sz="1600" dirty="0" smtClean="0"/>
              <a:t>neither. In </a:t>
            </a:r>
            <a:r>
              <a:rPr lang="en-GB" altLang="ko-KR" sz="1600" dirty="0"/>
              <a:t>a WLAN sensing procedure, a sensing responder might be a sensing transmitter, a sensing receiver, or </a:t>
            </a:r>
            <a:r>
              <a:rPr lang="en-GB" altLang="ko-KR" sz="1600" dirty="0" smtClean="0"/>
              <a:t>both”</a:t>
            </a:r>
          </a:p>
          <a:p>
            <a:pPr lvl="1"/>
            <a:r>
              <a:rPr lang="en-GB" altLang="ko-KR" sz="1600" dirty="0" smtClean="0"/>
              <a:t>“….</a:t>
            </a:r>
            <a:r>
              <a:rPr lang="en-GB" altLang="ko-KR" sz="1400" dirty="0" smtClean="0"/>
              <a:t> </a:t>
            </a:r>
            <a:r>
              <a:rPr lang="en-GB" altLang="ko-KR" sz="1400" dirty="0"/>
              <a:t>The operational attributes </a:t>
            </a:r>
            <a:r>
              <a:rPr lang="en-GB" altLang="ko-KR" sz="1400" dirty="0">
                <a:solidFill>
                  <a:srgbClr val="FF0000"/>
                </a:solidFill>
              </a:rPr>
              <a:t>may include initiator’s and responder’s roles</a:t>
            </a:r>
            <a:r>
              <a:rPr lang="en-GB" altLang="ko-KR" sz="1400" dirty="0"/>
              <a:t>, measurement report types, and other operational </a:t>
            </a:r>
            <a:r>
              <a:rPr lang="en-GB" altLang="ko-KR" sz="1400" dirty="0" smtClean="0"/>
              <a:t>parameters</a:t>
            </a:r>
            <a:endParaRPr lang="en-US" altLang="ko-KR" sz="1400" dirty="0" smtClean="0"/>
          </a:p>
          <a:p>
            <a:r>
              <a:rPr lang="en-US" altLang="ko-KR" sz="2000" dirty="0" smtClean="0"/>
              <a:t>However, when and how to determine the roles of sensing initiator and responder(s) (i.e., transmitter and/or receiver) are not clarified exactly yet, which will be addressed in this contribution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Role-related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mentioned that </a:t>
            </a:r>
            <a:r>
              <a:rPr lang="en-US" altLang="ko-KR" sz="2000" dirty="0" smtClean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operational attributes may include </a:t>
            </a:r>
            <a:r>
              <a:rPr lang="en-GB" altLang="ko-KR" sz="2000" dirty="0">
                <a:solidFill>
                  <a:srgbClr val="FF0000"/>
                </a:solidFill>
              </a:rPr>
              <a:t>initiator’s and responder’s roles</a:t>
            </a:r>
            <a:r>
              <a:rPr lang="en-GB" altLang="ko-KR" sz="2000" dirty="0"/>
              <a:t>, </a:t>
            </a:r>
            <a:r>
              <a:rPr lang="en-GB" altLang="ko-KR" sz="2000" dirty="0" smtClean="0"/>
              <a:t>…..</a:t>
            </a:r>
          </a:p>
          <a:p>
            <a:pPr lvl="1"/>
            <a:r>
              <a:rPr lang="en-GB" altLang="ko-KR" sz="1600" dirty="0" smtClean="0"/>
              <a:t>However, we need to think about that, carefully, when and how exactly?</a:t>
            </a:r>
          </a:p>
          <a:p>
            <a:r>
              <a:rPr lang="en-US" altLang="ko-KR" sz="2000" dirty="0"/>
              <a:t>Roles are highly related to sensing measurement and can be different depending on sensing measurement instance</a:t>
            </a:r>
          </a:p>
          <a:p>
            <a:pPr lvl="1"/>
            <a:r>
              <a:rPr lang="en-US" altLang="ko-KR" sz="1600" dirty="0"/>
              <a:t>Therefore, before </a:t>
            </a:r>
            <a:r>
              <a:rPr lang="en-US" altLang="ko-KR" sz="1600" dirty="0" smtClean="0"/>
              <a:t>a sensing </a:t>
            </a:r>
            <a:r>
              <a:rPr lang="en-US" altLang="ko-KR" sz="1600" dirty="0"/>
              <a:t>measurement setup, it is not necessary to determine roles of </a:t>
            </a:r>
            <a:r>
              <a:rPr lang="en-US" altLang="ko-KR" sz="1600" dirty="0" smtClean="0"/>
              <a:t>STAs (during a sensing session setup)</a:t>
            </a:r>
            <a:endParaRPr lang="en-US" altLang="ko-KR" sz="1600" dirty="0"/>
          </a:p>
          <a:p>
            <a:endParaRPr lang="en-GB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4191000"/>
            <a:ext cx="7962900" cy="1895101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 bwMode="auto">
          <a:xfrm>
            <a:off x="2007335" y="4792288"/>
            <a:ext cx="381000" cy="4473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Role Negotiation in Sensing Measurement Setup and Measurement Instance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During </a:t>
            </a:r>
            <a:r>
              <a:rPr lang="en-US" altLang="ko-KR" sz="2000" dirty="0"/>
              <a:t>sensing measurement </a:t>
            </a:r>
            <a:r>
              <a:rPr lang="en-US" altLang="ko-KR" sz="2000" dirty="0" smtClean="0"/>
              <a:t>setup, a measurement setup ID is assigned, with which several operational attributes (to be defined) will be associated</a:t>
            </a:r>
          </a:p>
          <a:p>
            <a:pPr lvl="1"/>
            <a:r>
              <a:rPr lang="en-US" altLang="ko-KR" sz="1600" dirty="0"/>
              <a:t>If we use </a:t>
            </a:r>
            <a:r>
              <a:rPr lang="en-US" altLang="ko-KR" sz="1600" dirty="0" smtClean="0"/>
              <a:t>the ID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any measurement </a:t>
            </a:r>
            <a:r>
              <a:rPr lang="en-US" altLang="ko-KR" sz="1600" dirty="0"/>
              <a:t>instance (e.g., in NDPA, Polling frame), </a:t>
            </a:r>
            <a:r>
              <a:rPr lang="en-US" altLang="ko-KR" sz="1600" dirty="0" smtClean="0"/>
              <a:t>a STA that receives the ID can </a:t>
            </a:r>
            <a:r>
              <a:rPr lang="en-US" altLang="ko-KR" sz="1600" dirty="0"/>
              <a:t>recognize the roles as one of operational </a:t>
            </a:r>
            <a:r>
              <a:rPr lang="en-US" altLang="ko-KR" sz="1600" dirty="0" smtClean="0"/>
              <a:t>attributes </a:t>
            </a:r>
            <a:r>
              <a:rPr lang="en-US" altLang="ko-KR" sz="1600" b="1" dirty="0" smtClean="0"/>
              <a:t>without </a:t>
            </a:r>
            <a:r>
              <a:rPr lang="en-US" altLang="ko-KR" sz="1600" b="1" dirty="0"/>
              <a:t>any additional signaling regarding roles</a:t>
            </a:r>
          </a:p>
          <a:p>
            <a:pPr lvl="1"/>
            <a:r>
              <a:rPr lang="en-US" altLang="ko-KR" sz="1600" dirty="0" smtClean="0"/>
              <a:t>Can we change the roles per ID?</a:t>
            </a:r>
          </a:p>
          <a:p>
            <a:pPr lvl="2"/>
            <a:r>
              <a:rPr lang="en-US" altLang="ko-KR" sz="1400" dirty="0" smtClean="0"/>
              <a:t>It may make measurement instances too complicated with additional signaling</a:t>
            </a:r>
          </a:p>
          <a:p>
            <a:pPr lvl="2"/>
            <a:r>
              <a:rPr lang="en-US" altLang="ko-KR" sz="1400" dirty="0" smtClean="0"/>
              <a:t>If we just have multiple IDs, multiple different roles can be supported</a:t>
            </a:r>
          </a:p>
          <a:p>
            <a:r>
              <a:rPr lang="en-US" altLang="ko-KR" sz="2000" dirty="0" smtClean="0"/>
              <a:t>We should clarify some points related to roles 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</a:t>
            </a:r>
            <a:r>
              <a:rPr lang="en-US" altLang="ko-KR" sz="1600" dirty="0">
                <a:solidFill>
                  <a:srgbClr val="FF0000"/>
                </a:solidFill>
              </a:rPr>
              <a:t>roles shall be determined during </a:t>
            </a:r>
            <a:r>
              <a:rPr lang="en-US" altLang="ko-KR" sz="1600" dirty="0" smtClean="0">
                <a:solidFill>
                  <a:srgbClr val="FF0000"/>
                </a:solidFill>
              </a:rPr>
              <a:t>a sensing </a:t>
            </a:r>
            <a:r>
              <a:rPr lang="en-US" altLang="ko-KR" sz="1600" dirty="0">
                <a:solidFill>
                  <a:srgbClr val="FF0000"/>
                </a:solidFill>
              </a:rPr>
              <a:t>measurement </a:t>
            </a:r>
            <a:r>
              <a:rPr lang="en-US" altLang="ko-KR" sz="1600" dirty="0" smtClean="0">
                <a:solidFill>
                  <a:srgbClr val="FF0000"/>
                </a:solidFill>
              </a:rPr>
              <a:t>setup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The roles does not change per a measurement setup ID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8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Type of Roles (To be Negotiated)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During </a:t>
            </a:r>
            <a:r>
              <a:rPr lang="en-US" altLang="ko-KR" sz="2000" dirty="0" smtClean="0"/>
              <a:t>a measurement </a:t>
            </a:r>
            <a:r>
              <a:rPr lang="en-US" altLang="ko-KR" sz="2000" dirty="0"/>
              <a:t>setup, </a:t>
            </a:r>
            <a:r>
              <a:rPr lang="en-US" altLang="ko-KR" sz="2000" dirty="0" smtClean="0"/>
              <a:t>Type of Roles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a STA </a:t>
            </a:r>
            <a:r>
              <a:rPr lang="en-US" altLang="ko-KR" sz="2000" dirty="0"/>
              <a:t>are as determined </a:t>
            </a:r>
            <a:r>
              <a:rPr lang="en-US" altLang="ko-KR" sz="2000" dirty="0" smtClean="0"/>
              <a:t>(after session setup)</a:t>
            </a:r>
          </a:p>
          <a:p>
            <a:pPr lvl="1"/>
            <a:r>
              <a:rPr lang="en-US" altLang="ko-KR" sz="1600" b="1" u="sng" dirty="0" smtClean="0"/>
              <a:t>Sensing Receiver</a:t>
            </a:r>
          </a:p>
          <a:p>
            <a:pPr lvl="2"/>
            <a:r>
              <a:rPr lang="en-US" altLang="ko-KR" sz="1400" dirty="0" smtClean="0"/>
              <a:t>E.g., NDPA (DL) sounding: the STA shall be a receiver only after the measurement setup</a:t>
            </a:r>
          </a:p>
          <a:p>
            <a:pPr lvl="1"/>
            <a:r>
              <a:rPr lang="en-US" altLang="ko-KR" sz="1600" b="1" u="sng" dirty="0"/>
              <a:t>Sensing </a:t>
            </a:r>
            <a:r>
              <a:rPr lang="en-US" altLang="ko-KR" sz="1600" b="1" u="sng" dirty="0" smtClean="0"/>
              <a:t>Transmitter</a:t>
            </a:r>
            <a:endParaRPr lang="en-US" altLang="ko-KR" sz="1600" b="1" u="sng" dirty="0"/>
          </a:p>
          <a:p>
            <a:pPr lvl="2"/>
            <a:r>
              <a:rPr lang="en-US" altLang="ko-KR" sz="1400" dirty="0" smtClean="0"/>
              <a:t>E.g., TF (UL) sounding: the STA shall be a transmitter only after the measurement setup</a:t>
            </a:r>
          </a:p>
          <a:p>
            <a:pPr lvl="1"/>
            <a:r>
              <a:rPr lang="en-US" altLang="ko-KR" sz="1600" b="1" u="sng" dirty="0"/>
              <a:t>Sensing Transmitter and Receiver</a:t>
            </a:r>
          </a:p>
          <a:p>
            <a:pPr lvl="2"/>
            <a:r>
              <a:rPr lang="en-US" altLang="ko-KR" sz="1400" dirty="0">
                <a:solidFill>
                  <a:srgbClr val="FF0000"/>
                </a:solidFill>
              </a:rPr>
              <a:t>It means that the STA can be a sensing transmitter </a:t>
            </a:r>
            <a:r>
              <a:rPr lang="en-US" altLang="ko-KR" sz="1400" dirty="0" smtClean="0">
                <a:solidFill>
                  <a:srgbClr val="FF0000"/>
                </a:solidFill>
              </a:rPr>
              <a:t>and </a:t>
            </a:r>
            <a:r>
              <a:rPr lang="en-US" altLang="ko-KR" sz="1400" dirty="0">
                <a:solidFill>
                  <a:srgbClr val="FF0000"/>
                </a:solidFill>
              </a:rPr>
              <a:t>a sensing receiver in measurement instances corresponding to the same measurement setup ID</a:t>
            </a:r>
          </a:p>
          <a:p>
            <a:pPr lvl="2"/>
            <a:r>
              <a:rPr lang="en-US" altLang="ko-KR" sz="1400" dirty="0" smtClean="0">
                <a:solidFill>
                  <a:srgbClr val="FF0000"/>
                </a:solidFill>
              </a:rPr>
              <a:t>E.g., bidirectional sounding, i.e., if NDPA sounding and TF sounding in TB measurement instance happens sequentially, the STA can participate both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NOTE: We may need to consider Proxy initiator [2], [3]. If we define Proxy initiator is not a sensing initiator, the STA requesting a measurement setup can be </a:t>
            </a:r>
            <a:r>
              <a:rPr lang="en-US" altLang="ko-KR" sz="1600" dirty="0"/>
              <a:t>Proxy initiator </a:t>
            </a:r>
            <a:r>
              <a:rPr lang="en-US" altLang="ko-KR" sz="1600" dirty="0" smtClean="0"/>
              <a:t>or a sensing initiator that doesn’t query to a Proxy initiator</a:t>
            </a:r>
            <a:endParaRPr lang="en-US" altLang="ko-KR" sz="16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457200" y="5736749"/>
            <a:ext cx="76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1400" dirty="0" smtClean="0">
                <a:latin typeface="+mn-lt"/>
              </a:rPr>
              <a:t>In SFD</a:t>
            </a:r>
          </a:p>
          <a:p>
            <a:r>
              <a:rPr lang="en-GB" altLang="ko-KR" sz="1400" dirty="0" smtClean="0">
                <a:latin typeface="+mn-lt"/>
              </a:rPr>
              <a:t>1) a </a:t>
            </a:r>
            <a:r>
              <a:rPr lang="en-GB" altLang="ko-KR" sz="1400" dirty="0">
                <a:latin typeface="+mn-lt"/>
              </a:rPr>
              <a:t>sensing initiator might be a sensing transmitter, a sensing receiver, both or </a:t>
            </a:r>
            <a:r>
              <a:rPr lang="en-GB" altLang="ko-KR" sz="1400" dirty="0" smtClean="0">
                <a:latin typeface="+mn-lt"/>
              </a:rPr>
              <a:t>neither</a:t>
            </a:r>
          </a:p>
          <a:p>
            <a:r>
              <a:rPr lang="en-GB" altLang="ko-KR" sz="1400" dirty="0" smtClean="0"/>
              <a:t>2) a </a:t>
            </a:r>
            <a:r>
              <a:rPr lang="en-GB" altLang="ko-KR" sz="1400" dirty="0"/>
              <a:t>sensing responder might be a sensing transmitter, a sensing receiver, or both </a:t>
            </a:r>
            <a:endParaRPr lang="ko-KR" alt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4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Depending on some factors, e.g., whether DL/UL sounding happens and its order, STA ID, the </a:t>
            </a:r>
            <a:r>
              <a:rPr lang="en-US" altLang="ko-KR" sz="2000" dirty="0" smtClean="0"/>
              <a:t>roles </a:t>
            </a:r>
            <a:r>
              <a:rPr lang="en-US" altLang="ko-KR" sz="2000" dirty="0"/>
              <a:t>in a measurement instance can be determined</a:t>
            </a:r>
          </a:p>
          <a:p>
            <a:pPr lvl="1"/>
            <a:r>
              <a:rPr lang="en-US" altLang="ko-KR" sz="1600" dirty="0"/>
              <a:t>Order signaling may happen </a:t>
            </a:r>
            <a:r>
              <a:rPr lang="en-US" altLang="ko-KR" sz="1600" dirty="0" smtClean="0"/>
              <a:t>before measurement instance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87" y="3124200"/>
            <a:ext cx="8101906" cy="32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several observations, we clarified  </a:t>
            </a:r>
            <a:r>
              <a:rPr lang="en-US" altLang="ko-KR" sz="2000" dirty="0"/>
              <a:t>some points related to roles </a:t>
            </a:r>
          </a:p>
          <a:p>
            <a:pPr lvl="1"/>
            <a:r>
              <a:rPr lang="en-US" altLang="ko-KR" sz="1600" dirty="0"/>
              <a:t>The roles shall be determined during a sensing measurement setup</a:t>
            </a:r>
          </a:p>
          <a:p>
            <a:pPr lvl="1"/>
            <a:r>
              <a:rPr lang="en-US" altLang="ko-KR" sz="1600" dirty="0"/>
              <a:t>The roles do not change per a measurement setup ID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type of roles of a STA can </a:t>
            </a:r>
            <a:r>
              <a:rPr lang="en-US" altLang="ko-KR" sz="2000" dirty="0"/>
              <a:t>be negotiated during a sensing measurement setup, as </a:t>
            </a:r>
            <a:r>
              <a:rPr lang="en-US" altLang="ko-KR" sz="2000" dirty="0" smtClean="0"/>
              <a:t>follows</a:t>
            </a:r>
          </a:p>
          <a:p>
            <a:pPr lvl="1"/>
            <a:r>
              <a:rPr lang="en-US" altLang="ko-KR" sz="1600" dirty="0" smtClean="0"/>
              <a:t>Sensing Receiver</a:t>
            </a:r>
          </a:p>
          <a:p>
            <a:pPr lvl="1"/>
            <a:r>
              <a:rPr lang="en-US" altLang="ko-KR" sz="1600" dirty="0" smtClean="0"/>
              <a:t>Sensing Transmitter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Sensing </a:t>
            </a:r>
            <a:r>
              <a:rPr lang="en-US" altLang="ko-KR" sz="1600" dirty="0"/>
              <a:t>Transmitter and </a:t>
            </a:r>
            <a:r>
              <a:rPr lang="en-US" altLang="ko-KR" sz="1600" dirty="0" smtClean="0"/>
              <a:t>Receiver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0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during </a:t>
            </a:r>
            <a:r>
              <a:rPr lang="en-US" altLang="ko-KR" sz="2000" dirty="0"/>
              <a:t>a sensing measurement </a:t>
            </a:r>
            <a:r>
              <a:rPr lang="en-US" altLang="ko-KR" sz="2000" dirty="0" smtClean="0"/>
              <a:t>setup between STAs roles of the STAs shall be determined as one of followings?</a:t>
            </a:r>
          </a:p>
          <a:p>
            <a:pPr lvl="1"/>
            <a:r>
              <a:rPr lang="en-US" altLang="ko-KR" sz="1600" dirty="0"/>
              <a:t>Sensing Receiver</a:t>
            </a:r>
          </a:p>
          <a:p>
            <a:pPr lvl="1"/>
            <a:r>
              <a:rPr lang="en-US" altLang="ko-KR" sz="1600" dirty="0"/>
              <a:t>Sensing Transmitter</a:t>
            </a:r>
          </a:p>
          <a:p>
            <a:pPr lvl="1"/>
            <a:r>
              <a:rPr lang="en-US" altLang="ko-KR" sz="1600" dirty="0"/>
              <a:t>Sensing Transmitter and </a:t>
            </a:r>
            <a:r>
              <a:rPr lang="en-US" altLang="ko-KR" sz="1600" dirty="0" smtClean="0"/>
              <a:t>Receiver</a:t>
            </a:r>
          </a:p>
          <a:p>
            <a:pPr lvl="1"/>
            <a:r>
              <a:rPr lang="en-US" altLang="ko-KR" sz="1600" dirty="0" smtClean="0"/>
              <a:t>NOTE: Neither case is TBD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32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the </a:t>
            </a:r>
            <a:r>
              <a:rPr lang="en-US" altLang="ko-KR" sz="2000" dirty="0" smtClean="0"/>
              <a:t>role(s) of a STA corresponding to </a:t>
            </a:r>
            <a:r>
              <a:rPr lang="en-US" altLang="ko-KR" sz="2000" dirty="0"/>
              <a:t>a sensing measurement setup </a:t>
            </a:r>
            <a:r>
              <a:rPr lang="en-US" altLang="ko-KR" sz="2000" dirty="0" smtClean="0"/>
              <a:t>ID until the measurement setup is terminated shall be fixed as determined during the measurement setup?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283653</TotalTime>
  <Words>1064</Words>
  <Application>Microsoft Office PowerPoint</Application>
  <PresentationFormat>화면 슬라이드 쇼(4:3)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Role Negotiation in WLAN Sensing Procedure</vt:lpstr>
      <vt:lpstr>Introduction</vt:lpstr>
      <vt:lpstr>Possible Role-related phases</vt:lpstr>
      <vt:lpstr>Role Negotiation in Sensing Measurement Setup and Measurement Instance</vt:lpstr>
      <vt:lpstr>Possible Type of Roles (To be Negotiated)</vt:lpstr>
      <vt:lpstr>Example</vt:lpstr>
      <vt:lpstr>Conclusion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15147</cp:revision>
  <cp:lastPrinted>2018-10-31T23:27:01Z</cp:lastPrinted>
  <dcterms:created xsi:type="dcterms:W3CDTF">2007-05-21T21:00:37Z</dcterms:created>
  <dcterms:modified xsi:type="dcterms:W3CDTF">2021-11-12T16:11:45Z</dcterms:modified>
</cp:coreProperties>
</file>