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71" r:id="rId3"/>
    <p:sldId id="1193" r:id="rId4"/>
    <p:sldId id="1194" r:id="rId5"/>
    <p:sldId id="1202" r:id="rId6"/>
    <p:sldId id="1203" r:id="rId7"/>
    <p:sldId id="1200" r:id="rId8"/>
    <p:sldId id="1205" r:id="rId9"/>
    <p:sldId id="1204" r:id="rId10"/>
    <p:sldId id="1190" r:id="rId11"/>
    <p:sldId id="1185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AE214-3929-4170-940E-AB5049E95D09}" v="9" dt="2020-12-07T05:31:2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6054" autoAdjust="0"/>
  </p:normalViewPr>
  <p:slideViewPr>
    <p:cSldViewPr>
      <p:cViewPr varScale="1">
        <p:scale>
          <a:sx n="101" d="100"/>
          <a:sy n="101" d="100"/>
        </p:scale>
        <p:origin x="151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A20AE214-3929-4170-940E-AB5049E95D09}"/>
    <pc:docChg chg="undo custSel addSld delSld modSld modMainMaster">
      <pc:chgData name="Jang Insun" userId="9a6367cea696bed7" providerId="LiveId" clId="{A20AE214-3929-4170-940E-AB5049E95D09}" dt="2020-12-07T05:42:51.775" v="935" actId="20577"/>
      <pc:docMkLst>
        <pc:docMk/>
      </pc:docMkLst>
      <pc:sldChg chg="addSp modSp mod">
        <pc:chgData name="Jang Insun" userId="9a6367cea696bed7" providerId="LiveId" clId="{A20AE214-3929-4170-940E-AB5049E95D09}" dt="2020-12-07T01:32:40.824" v="56" actId="1035"/>
        <pc:sldMkLst>
          <pc:docMk/>
          <pc:sldMk cId="565137077" sldId="1171"/>
        </pc:sldMkLst>
        <pc:spChg chg="mod">
          <ac:chgData name="Jang Insun" userId="9a6367cea696bed7" providerId="LiveId" clId="{A20AE214-3929-4170-940E-AB5049E95D09}" dt="2020-12-07T01:32:11.818" v="3" actId="20577"/>
          <ac:spMkLst>
            <pc:docMk/>
            <pc:sldMk cId="565137077" sldId="1171"/>
            <ac:spMk id="3" creationId="{00000000-0000-0000-0000-000000000000}"/>
          </ac:spMkLst>
        </pc:spChg>
        <pc:spChg chg="add mod">
          <ac:chgData name="Jang Insun" userId="9a6367cea696bed7" providerId="LiveId" clId="{A20AE214-3929-4170-940E-AB5049E95D09}" dt="2020-12-07T01:32:40.824" v="56" actId="1035"/>
          <ac:spMkLst>
            <pc:docMk/>
            <pc:sldMk cId="565137077" sldId="1171"/>
            <ac:spMk id="7" creationId="{D30DDD51-4F4C-4F9E-AA12-CFCD9B13D59A}"/>
          </ac:spMkLst>
        </pc:spChg>
      </pc:sldChg>
      <pc:sldChg chg="delSp modSp mod">
        <pc:chgData name="Jang Insun" userId="9a6367cea696bed7" providerId="LiveId" clId="{A20AE214-3929-4170-940E-AB5049E95D09}" dt="2020-12-07T02:13:06.200" v="86" actId="1076"/>
        <pc:sldMkLst>
          <pc:docMk/>
          <pc:sldMk cId="2802863422" sldId="1187"/>
        </pc:sldMkLst>
        <pc:spChg chg="mod">
          <ac:chgData name="Jang Insun" userId="9a6367cea696bed7" providerId="LiveId" clId="{A20AE214-3929-4170-940E-AB5049E95D09}" dt="2020-12-07T02:13:05.535" v="85" actId="1076"/>
          <ac:spMkLst>
            <pc:docMk/>
            <pc:sldMk cId="2802863422" sldId="1187"/>
            <ac:spMk id="8" creationId="{24D961A4-06D0-4AE7-A15D-326E4FB31CF3}"/>
          </ac:spMkLst>
        </pc:spChg>
        <pc:picChg chg="del">
          <ac:chgData name="Jang Insun" userId="9a6367cea696bed7" providerId="LiveId" clId="{A20AE214-3929-4170-940E-AB5049E95D09}" dt="2020-12-07T02:12:12.937" v="76" actId="478"/>
          <ac:picMkLst>
            <pc:docMk/>
            <pc:sldMk cId="2802863422" sldId="1187"/>
            <ac:picMk id="6" creationId="{54CF9BFE-678C-4B0E-99D1-7D876BBC9976}"/>
          </ac:picMkLst>
        </pc:picChg>
        <pc:picChg chg="mod">
          <ac:chgData name="Jang Insun" userId="9a6367cea696bed7" providerId="LiveId" clId="{A20AE214-3929-4170-940E-AB5049E95D09}" dt="2020-12-07T02:13:06.200" v="86" actId="1076"/>
          <ac:picMkLst>
            <pc:docMk/>
            <pc:sldMk cId="2802863422" sldId="1187"/>
            <ac:picMk id="7" creationId="{D1B72CED-8A83-4133-8F4A-B31FD4D0692F}"/>
          </ac:picMkLst>
        </pc:picChg>
      </pc:sldChg>
      <pc:sldChg chg="addSp delSp modSp mod">
        <pc:chgData name="Jang Insun" userId="9a6367cea696bed7" providerId="LiveId" clId="{A20AE214-3929-4170-940E-AB5049E95D09}" dt="2020-12-07T05:42:51.775" v="935" actId="20577"/>
        <pc:sldMkLst>
          <pc:docMk/>
          <pc:sldMk cId="3175609095" sldId="1189"/>
        </pc:sldMkLst>
        <pc:spChg chg="mod">
          <ac:chgData name="Jang Insun" userId="9a6367cea696bed7" providerId="LiveId" clId="{A20AE214-3929-4170-940E-AB5049E95D09}" dt="2020-12-07T05:42:31.968" v="931" actId="20577"/>
          <ac:spMkLst>
            <pc:docMk/>
            <pc:sldMk cId="3175609095" sldId="1189"/>
            <ac:spMk id="3" creationId="{00000000-0000-0000-0000-000000000000}"/>
          </ac:spMkLst>
        </pc:spChg>
        <pc:spChg chg="add mod ord">
          <ac:chgData name="Jang Insun" userId="9a6367cea696bed7" providerId="LiveId" clId="{A20AE214-3929-4170-940E-AB5049E95D09}" dt="2020-12-07T05:31:33.566" v="486" actId="166"/>
          <ac:spMkLst>
            <pc:docMk/>
            <pc:sldMk cId="3175609095" sldId="1189"/>
            <ac:spMk id="10" creationId="{9A5ED1E6-DDB6-471B-981A-8AEE8CB78049}"/>
          </ac:spMkLst>
        </pc:spChg>
        <pc:spChg chg="add mod">
          <ac:chgData name="Jang Insun" userId="9a6367cea696bed7" providerId="LiveId" clId="{A20AE214-3929-4170-940E-AB5049E95D09}" dt="2020-12-07T05:42:51.775" v="935" actId="20577"/>
          <ac:spMkLst>
            <pc:docMk/>
            <pc:sldMk cId="3175609095" sldId="1189"/>
            <ac:spMk id="11" creationId="{E3E9498E-C4D0-489A-B15A-DBC117A37F65}"/>
          </ac:spMkLst>
        </pc:spChg>
        <pc:spChg chg="add mod">
          <ac:chgData name="Jang Insun" userId="9a6367cea696bed7" providerId="LiveId" clId="{A20AE214-3929-4170-940E-AB5049E95D09}" dt="2020-12-07T05:41:27.660" v="698" actId="1036"/>
          <ac:spMkLst>
            <pc:docMk/>
            <pc:sldMk cId="3175609095" sldId="1189"/>
            <ac:spMk id="12" creationId="{8DBC25FA-EE3B-4057-94A5-A6EA46638EFE}"/>
          </ac:spMkLst>
        </pc:spChg>
        <pc:picChg chg="del mod">
          <ac:chgData name="Jang Insun" userId="9a6367cea696bed7" providerId="LiveId" clId="{A20AE214-3929-4170-940E-AB5049E95D09}" dt="2020-12-07T05:31:22.775" v="479" actId="478"/>
          <ac:picMkLst>
            <pc:docMk/>
            <pc:sldMk cId="3175609095" sldId="1189"/>
            <ac:picMk id="7" creationId="{29114E12-9F68-472D-AC9B-F4B583A44345}"/>
          </ac:picMkLst>
        </pc:picChg>
        <pc:picChg chg="del">
          <ac:chgData name="Jang Insun" userId="9a6367cea696bed7" providerId="LiveId" clId="{A20AE214-3929-4170-940E-AB5049E95D09}" dt="2020-12-07T05:26:45.788" v="287" actId="478"/>
          <ac:picMkLst>
            <pc:docMk/>
            <pc:sldMk cId="3175609095" sldId="1189"/>
            <ac:picMk id="8" creationId="{F2E189E4-EC29-4F08-A3C9-1728BD9C624C}"/>
          </ac:picMkLst>
        </pc:picChg>
        <pc:picChg chg="add mod ord">
          <ac:chgData name="Jang Insun" userId="9a6367cea696bed7" providerId="LiveId" clId="{A20AE214-3929-4170-940E-AB5049E95D09}" dt="2020-12-07T05:41:27.660" v="698" actId="1036"/>
          <ac:picMkLst>
            <pc:docMk/>
            <pc:sldMk cId="3175609095" sldId="1189"/>
            <ac:picMk id="9" creationId="{B7279E71-82AF-41EC-9F19-C40AFB0158C0}"/>
          </ac:picMkLst>
        </pc:picChg>
        <pc:picChg chg="add mod">
          <ac:chgData name="Jang Insun" userId="9a6367cea696bed7" providerId="LiveId" clId="{A20AE214-3929-4170-940E-AB5049E95D09}" dt="2020-12-07T05:31:40.037" v="488" actId="1076"/>
          <ac:picMkLst>
            <pc:docMk/>
            <pc:sldMk cId="3175609095" sldId="1189"/>
            <ac:picMk id="13" creationId="{E3C09FA2-569B-48D0-A7FB-B9CE672701B3}"/>
          </ac:picMkLst>
        </pc:picChg>
      </pc:sldChg>
      <pc:sldChg chg="modSp mod">
        <pc:chgData name="Jang Insun" userId="9a6367cea696bed7" providerId="LiveId" clId="{A20AE214-3929-4170-940E-AB5049E95D09}" dt="2020-12-07T05:33:00.714" v="697" actId="20577"/>
        <pc:sldMkLst>
          <pc:docMk/>
          <pc:sldMk cId="1598665874" sldId="1190"/>
        </pc:sldMkLst>
        <pc:spChg chg="mod">
          <ac:chgData name="Jang Insun" userId="9a6367cea696bed7" providerId="LiveId" clId="{A20AE214-3929-4170-940E-AB5049E95D09}" dt="2020-12-07T05:33:00.714" v="697" actId="20577"/>
          <ac:spMkLst>
            <pc:docMk/>
            <pc:sldMk cId="1598665874" sldId="1190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A20AE214-3929-4170-940E-AB5049E95D09}" dt="2020-12-07T05:14:09.247" v="285" actId="1076"/>
        <pc:sldMkLst>
          <pc:docMk/>
          <pc:sldMk cId="106440241" sldId="1191"/>
        </pc:sldMkLst>
        <pc:spChg chg="mod">
          <ac:chgData name="Jang Insun" userId="9a6367cea696bed7" providerId="LiveId" clId="{A20AE214-3929-4170-940E-AB5049E95D09}" dt="2020-12-07T05:14:09.247" v="285" actId="1076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A20AE214-3929-4170-940E-AB5049E95D09}" dt="2020-12-07T05:14:06.756" v="281" actId="22"/>
          <ac:spMkLst>
            <pc:docMk/>
            <pc:sldMk cId="106440241" sldId="1191"/>
            <ac:spMk id="7" creationId="{774D1B77-B97F-4371-B0AA-8BF572FEE3F4}"/>
          </ac:spMkLst>
        </pc:spChg>
      </pc:sldChg>
      <pc:sldChg chg="delSp modSp add del mod">
        <pc:chgData name="Jang Insun" userId="9a6367cea696bed7" providerId="LiveId" clId="{A20AE214-3929-4170-940E-AB5049E95D09}" dt="2020-12-07T05:30:34.203" v="478" actId="47"/>
        <pc:sldMkLst>
          <pc:docMk/>
          <pc:sldMk cId="2290165714" sldId="1193"/>
        </pc:sldMkLst>
        <pc:spChg chg="mod">
          <ac:chgData name="Jang Insun" userId="9a6367cea696bed7" providerId="LiveId" clId="{A20AE214-3929-4170-940E-AB5049E95D09}" dt="2020-12-07T02:13:30.538" v="154" actId="20577"/>
          <ac:spMkLst>
            <pc:docMk/>
            <pc:sldMk cId="2290165714" sldId="1193"/>
            <ac:spMk id="2" creationId="{00000000-0000-0000-0000-000000000000}"/>
          </ac:spMkLst>
        </pc:spChg>
        <pc:spChg chg="mod">
          <ac:chgData name="Jang Insun" userId="9a6367cea696bed7" providerId="LiveId" clId="{A20AE214-3929-4170-940E-AB5049E95D09}" dt="2020-12-07T05:30:07.431" v="475" actId="6549"/>
          <ac:spMkLst>
            <pc:docMk/>
            <pc:sldMk cId="2290165714" sldId="1193"/>
            <ac:spMk id="3" creationId="{00000000-0000-0000-0000-000000000000}"/>
          </ac:spMkLst>
        </pc:spChg>
        <pc:picChg chg="del mod">
          <ac:chgData name="Jang Insun" userId="9a6367cea696bed7" providerId="LiveId" clId="{A20AE214-3929-4170-940E-AB5049E95D09}" dt="2020-12-07T05:30:06.561" v="474" actId="478"/>
          <ac:picMkLst>
            <pc:docMk/>
            <pc:sldMk cId="2290165714" sldId="1193"/>
            <ac:picMk id="7" creationId="{29114E12-9F68-472D-AC9B-F4B583A44345}"/>
          </ac:picMkLst>
        </pc:picChg>
        <pc:picChg chg="mod">
          <ac:chgData name="Jang Insun" userId="9a6367cea696bed7" providerId="LiveId" clId="{A20AE214-3929-4170-940E-AB5049E95D09}" dt="2020-12-07T05:30:09.438" v="477" actId="1076"/>
          <ac:picMkLst>
            <pc:docMk/>
            <pc:sldMk cId="2290165714" sldId="1193"/>
            <ac:picMk id="8" creationId="{F2E189E4-EC29-4F08-A3C9-1728BD9C624C}"/>
          </ac:picMkLst>
        </pc:picChg>
      </pc:sldChg>
      <pc:sldMasterChg chg="modSp mod">
        <pc:chgData name="Jang Insun" userId="9a6367cea696bed7" providerId="LiveId" clId="{A20AE214-3929-4170-940E-AB5049E95D09}" dt="2020-12-07T04:19:24.333" v="271" actId="20577"/>
        <pc:sldMasterMkLst>
          <pc:docMk/>
          <pc:sldMasterMk cId="0" sldId="2147483648"/>
        </pc:sldMasterMkLst>
        <pc:spChg chg="mod">
          <ac:chgData name="Jang Insun" userId="9a6367cea696bed7" providerId="LiveId" clId="{A20AE214-3929-4170-940E-AB5049E95D09}" dt="2020-12-07T04:19:24.333" v="2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87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379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384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462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185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3599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0122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028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802.11-21/1736r0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2021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Role Negotiation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in WLAN Sensing Procedure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3562"/>
              </p:ext>
            </p:extLst>
          </p:nvPr>
        </p:nvGraphicFramePr>
        <p:xfrm>
          <a:off x="762000" y="3187430"/>
          <a:ext cx="7620000" cy="21771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41583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the roles </a:t>
            </a:r>
            <a:r>
              <a:rPr lang="en-US" altLang="ko-KR" sz="2000" dirty="0" smtClean="0"/>
              <a:t>of a STA </a:t>
            </a:r>
            <a:r>
              <a:rPr lang="en-US" altLang="ko-KR" sz="2000" dirty="0"/>
              <a:t>associated with a sensing measurement setup </a:t>
            </a:r>
            <a:r>
              <a:rPr lang="en-US" altLang="ko-KR" sz="2000" dirty="0" smtClean="0"/>
              <a:t>shall be fixed?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21/504r3</a:t>
            </a:r>
            <a:r>
              <a:rPr lang="en-US" altLang="ko-KR" sz="2000" dirty="0"/>
              <a:t>, Specification Framework for </a:t>
            </a:r>
            <a:r>
              <a:rPr lang="en-US" altLang="ko-KR" sz="2000" dirty="0" err="1" smtClean="0"/>
              <a:t>TGbf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21/1684r0, Proxy for non-AP </a:t>
            </a:r>
            <a:r>
              <a:rPr lang="en-US" altLang="ko-KR" sz="2000" dirty="0" smtClean="0"/>
              <a:t>Initiator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3] 21/1692r0, Enhancing Client-based Sensing: Sensing by </a:t>
            </a:r>
            <a:r>
              <a:rPr lang="en-US" altLang="ko-KR" sz="2000" dirty="0" smtClean="0"/>
              <a:t>Proxy</a:t>
            </a:r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According to [1], we’ve agreed regarding Sensing Roles</a:t>
            </a:r>
          </a:p>
          <a:p>
            <a:pPr lvl="1"/>
            <a:r>
              <a:rPr lang="en-GB" altLang="ko-KR" sz="1600" dirty="0"/>
              <a:t>“A sensing initiator is a STA that initiates a WLAN sensing procedure. A sensing responder is a STA that participates in a WLAN sensing procedure initiated by a sensing initiator. A sensing transmitter is a STA that transmits PPDUs used for sensing measurements in a WLAN sensing procedure. A sensing receiver is a STA that receives PPDUs sent by a sensing transmitter and performs sensing measurements in a WLAN sensing </a:t>
            </a:r>
            <a:r>
              <a:rPr lang="en-GB" altLang="ko-KR" sz="1600" dirty="0" smtClean="0"/>
              <a:t>procedure”</a:t>
            </a:r>
            <a:endParaRPr lang="en-GB" altLang="ko-KR" sz="1600" dirty="0"/>
          </a:p>
          <a:p>
            <a:pPr lvl="1"/>
            <a:r>
              <a:rPr lang="en-GB" altLang="ko-KR" sz="1600" dirty="0" smtClean="0"/>
              <a:t>“A </a:t>
            </a:r>
            <a:r>
              <a:rPr lang="en-GB" altLang="ko-KR" sz="1600" dirty="0"/>
              <a:t>STA can assume </a:t>
            </a:r>
            <a:r>
              <a:rPr lang="en-GB" altLang="ko-KR" sz="1600" dirty="0">
                <a:solidFill>
                  <a:srgbClr val="FF0000"/>
                </a:solidFill>
              </a:rPr>
              <a:t>multiple roles </a:t>
            </a:r>
            <a:r>
              <a:rPr lang="en-GB" altLang="ko-KR" sz="1600" dirty="0"/>
              <a:t>in a WLAN sensing </a:t>
            </a:r>
            <a:r>
              <a:rPr lang="en-GB" altLang="ko-KR" sz="1600" dirty="0" smtClean="0"/>
              <a:t>procedure. </a:t>
            </a:r>
            <a:r>
              <a:rPr lang="en-GB" altLang="ko-KR" sz="1600" dirty="0"/>
              <a:t>In a WLAN sensing procedure, a sensing initiator might be a sensing transmitter, a sensing receiver, both or </a:t>
            </a:r>
            <a:r>
              <a:rPr lang="en-GB" altLang="ko-KR" sz="1600" dirty="0" smtClean="0"/>
              <a:t>neither. In </a:t>
            </a:r>
            <a:r>
              <a:rPr lang="en-GB" altLang="ko-KR" sz="1600" dirty="0"/>
              <a:t>a WLAN sensing procedure, a sensing responder might be a sensing transmitter, a sensing receiver, or </a:t>
            </a:r>
            <a:r>
              <a:rPr lang="en-GB" altLang="ko-KR" sz="1600" dirty="0" smtClean="0"/>
              <a:t>both”</a:t>
            </a:r>
          </a:p>
          <a:p>
            <a:pPr lvl="1"/>
            <a:r>
              <a:rPr lang="en-GB" altLang="ko-KR" sz="1600" dirty="0" smtClean="0"/>
              <a:t>“….</a:t>
            </a:r>
            <a:r>
              <a:rPr lang="en-GB" altLang="ko-KR" sz="1400" dirty="0" smtClean="0"/>
              <a:t> </a:t>
            </a:r>
            <a:r>
              <a:rPr lang="en-GB" altLang="ko-KR" sz="1400" dirty="0"/>
              <a:t>The operational attributes </a:t>
            </a:r>
            <a:r>
              <a:rPr lang="en-GB" altLang="ko-KR" sz="1400" dirty="0">
                <a:solidFill>
                  <a:srgbClr val="FF0000"/>
                </a:solidFill>
              </a:rPr>
              <a:t>may include initiator’s and responder’s roles</a:t>
            </a:r>
            <a:r>
              <a:rPr lang="en-GB" altLang="ko-KR" sz="1400" dirty="0"/>
              <a:t>, measurement report types, and other operational </a:t>
            </a:r>
            <a:r>
              <a:rPr lang="en-GB" altLang="ko-KR" sz="1400" dirty="0" smtClean="0"/>
              <a:t>parameters</a:t>
            </a:r>
            <a:endParaRPr lang="en-US" altLang="ko-KR" sz="1400" dirty="0" smtClean="0"/>
          </a:p>
          <a:p>
            <a:r>
              <a:rPr lang="en-US" altLang="ko-KR" sz="2000" dirty="0" smtClean="0"/>
              <a:t>However, when and how to determine the roles of sensing initiator and responder(s) (i.e., transmitter and/or receiver) are not clarified exactly yet, which will be addressed in this contribution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5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Role-related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</a:t>
            </a:r>
            <a:r>
              <a:rPr lang="en-US" altLang="ko-KR" sz="2000" dirty="0"/>
              <a:t>1] mentioned that </a:t>
            </a:r>
            <a:r>
              <a:rPr lang="en-US" altLang="ko-KR" sz="2000" dirty="0" smtClean="0"/>
              <a:t>t</a:t>
            </a:r>
            <a:r>
              <a:rPr lang="en-GB" altLang="ko-KR" sz="2000" dirty="0" smtClean="0"/>
              <a:t>he </a:t>
            </a:r>
            <a:r>
              <a:rPr lang="en-GB" altLang="ko-KR" sz="2000" dirty="0"/>
              <a:t>operational attributes may include </a:t>
            </a:r>
            <a:r>
              <a:rPr lang="en-GB" altLang="ko-KR" sz="2000" dirty="0">
                <a:solidFill>
                  <a:srgbClr val="FF0000"/>
                </a:solidFill>
              </a:rPr>
              <a:t>initiator’s and responder’s roles</a:t>
            </a:r>
            <a:r>
              <a:rPr lang="en-GB" altLang="ko-KR" sz="2000" dirty="0"/>
              <a:t>, </a:t>
            </a:r>
            <a:r>
              <a:rPr lang="en-GB" altLang="ko-KR" sz="2000" dirty="0" smtClean="0"/>
              <a:t>…..</a:t>
            </a:r>
          </a:p>
          <a:p>
            <a:pPr lvl="1"/>
            <a:r>
              <a:rPr lang="en-GB" altLang="ko-KR" sz="1600" dirty="0" smtClean="0"/>
              <a:t>However, we need to think about that, carefully, when and how exactly?</a:t>
            </a:r>
          </a:p>
          <a:p>
            <a:r>
              <a:rPr lang="en-US" altLang="ko-KR" sz="2000" dirty="0"/>
              <a:t>Roles are highly related to sensing measurement and can be different depending on sensing measurement instance</a:t>
            </a:r>
          </a:p>
          <a:p>
            <a:pPr lvl="1"/>
            <a:r>
              <a:rPr lang="en-US" altLang="ko-KR" sz="1600" dirty="0"/>
              <a:t>Therefore, before </a:t>
            </a:r>
            <a:r>
              <a:rPr lang="en-US" altLang="ko-KR" sz="1600" dirty="0" smtClean="0"/>
              <a:t>a sensing </a:t>
            </a:r>
            <a:r>
              <a:rPr lang="en-US" altLang="ko-KR" sz="1600" dirty="0"/>
              <a:t>measurement setup, it is not necessary to determine roles of </a:t>
            </a:r>
            <a:r>
              <a:rPr lang="en-US" altLang="ko-KR" sz="1600" dirty="0" smtClean="0"/>
              <a:t>STAs (during a sensing session setup)</a:t>
            </a:r>
            <a:endParaRPr lang="en-US" altLang="ko-KR" sz="1600" dirty="0"/>
          </a:p>
          <a:p>
            <a:endParaRPr lang="en-GB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4191000"/>
            <a:ext cx="7962900" cy="1895101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 bwMode="auto">
          <a:xfrm>
            <a:off x="2007335" y="4792288"/>
            <a:ext cx="381000" cy="4473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Role Negotiation in Sensing Measurement Setup and Measurement Instance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During </a:t>
            </a:r>
            <a:r>
              <a:rPr lang="en-US" altLang="ko-KR" sz="2000" dirty="0"/>
              <a:t>sensing measurement </a:t>
            </a:r>
            <a:r>
              <a:rPr lang="en-US" altLang="ko-KR" sz="2000" dirty="0" smtClean="0"/>
              <a:t>setup, a measurement setup ID is assigned, with which several operational attributes (to be defined) will be associated</a:t>
            </a:r>
          </a:p>
          <a:p>
            <a:pPr lvl="1"/>
            <a:r>
              <a:rPr lang="en-US" altLang="ko-KR" sz="1600" dirty="0"/>
              <a:t>If we use </a:t>
            </a:r>
            <a:r>
              <a:rPr lang="en-US" altLang="ko-KR" sz="1600" dirty="0" smtClean="0"/>
              <a:t>the ID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any measurement </a:t>
            </a:r>
            <a:r>
              <a:rPr lang="en-US" altLang="ko-KR" sz="1600" dirty="0"/>
              <a:t>instance (e.g., in NDPA, Polling frame), </a:t>
            </a:r>
            <a:r>
              <a:rPr lang="en-US" altLang="ko-KR" sz="1600" dirty="0" smtClean="0"/>
              <a:t>a STA that receives the ID can </a:t>
            </a:r>
            <a:r>
              <a:rPr lang="en-US" altLang="ko-KR" sz="1600" dirty="0"/>
              <a:t>recognize the roles as one of operational </a:t>
            </a:r>
            <a:r>
              <a:rPr lang="en-US" altLang="ko-KR" sz="1600" dirty="0" smtClean="0"/>
              <a:t>attributes </a:t>
            </a:r>
            <a:r>
              <a:rPr lang="en-US" altLang="ko-KR" sz="1600" b="1" dirty="0" smtClean="0"/>
              <a:t>without </a:t>
            </a:r>
            <a:r>
              <a:rPr lang="en-US" altLang="ko-KR" sz="1600" b="1" dirty="0"/>
              <a:t>any additional signaling regarding roles</a:t>
            </a:r>
          </a:p>
          <a:p>
            <a:pPr lvl="1"/>
            <a:r>
              <a:rPr lang="en-US" altLang="ko-KR" sz="1600" dirty="0" smtClean="0"/>
              <a:t>Can we change the roles per ID?</a:t>
            </a:r>
          </a:p>
          <a:p>
            <a:pPr lvl="2"/>
            <a:r>
              <a:rPr lang="en-US" altLang="ko-KR" sz="1400" dirty="0" smtClean="0"/>
              <a:t>It may make measurement instances too complicated with additional signaling</a:t>
            </a:r>
          </a:p>
          <a:p>
            <a:pPr lvl="2"/>
            <a:r>
              <a:rPr lang="en-US" altLang="ko-KR" sz="1400" dirty="0" smtClean="0"/>
              <a:t>If we just have multiple IDs, multiple different roles can be supported</a:t>
            </a:r>
          </a:p>
          <a:p>
            <a:r>
              <a:rPr lang="en-US" altLang="ko-KR" sz="2000" dirty="0" smtClean="0"/>
              <a:t>We should clarify some points related to roles </a:t>
            </a:r>
          </a:p>
          <a:p>
            <a:pPr lvl="1"/>
            <a:r>
              <a:rPr lang="en-US" altLang="ko-KR" sz="1600" dirty="0" smtClean="0">
                <a:solidFill>
                  <a:srgbClr val="FF0000"/>
                </a:solidFill>
              </a:rPr>
              <a:t>The </a:t>
            </a:r>
            <a:r>
              <a:rPr lang="en-US" altLang="ko-KR" sz="1600" dirty="0">
                <a:solidFill>
                  <a:srgbClr val="FF0000"/>
                </a:solidFill>
              </a:rPr>
              <a:t>roles shall be determined during </a:t>
            </a:r>
            <a:r>
              <a:rPr lang="en-US" altLang="ko-KR" sz="1600" dirty="0" smtClean="0">
                <a:solidFill>
                  <a:srgbClr val="FF0000"/>
                </a:solidFill>
              </a:rPr>
              <a:t>a sensing </a:t>
            </a:r>
            <a:r>
              <a:rPr lang="en-US" altLang="ko-KR" sz="1600" dirty="0">
                <a:solidFill>
                  <a:srgbClr val="FF0000"/>
                </a:solidFill>
              </a:rPr>
              <a:t>measurement </a:t>
            </a:r>
            <a:r>
              <a:rPr lang="en-US" altLang="ko-KR" sz="1600" dirty="0" smtClean="0">
                <a:solidFill>
                  <a:srgbClr val="FF0000"/>
                </a:solidFill>
              </a:rPr>
              <a:t>setup</a:t>
            </a:r>
          </a:p>
          <a:p>
            <a:pPr lvl="1"/>
            <a:r>
              <a:rPr lang="en-US" altLang="ko-KR" sz="1600" dirty="0" smtClean="0">
                <a:solidFill>
                  <a:srgbClr val="FF0000"/>
                </a:solidFill>
              </a:rPr>
              <a:t>The roles does not change per a measurement setup ID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80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Type of Roles (To be Negotiated)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During </a:t>
            </a:r>
            <a:r>
              <a:rPr lang="en-US" altLang="ko-KR" sz="2000" dirty="0" smtClean="0"/>
              <a:t>a measurement </a:t>
            </a:r>
            <a:r>
              <a:rPr lang="en-US" altLang="ko-KR" sz="2000" dirty="0"/>
              <a:t>setup, </a:t>
            </a:r>
            <a:r>
              <a:rPr lang="en-US" altLang="ko-KR" sz="2000" dirty="0" smtClean="0"/>
              <a:t>Type of Roles </a:t>
            </a:r>
            <a:r>
              <a:rPr lang="en-US" altLang="ko-KR" sz="2000" dirty="0"/>
              <a:t>of </a:t>
            </a:r>
            <a:r>
              <a:rPr lang="en-US" altLang="ko-KR" sz="2000" dirty="0" smtClean="0"/>
              <a:t>a STA </a:t>
            </a:r>
            <a:r>
              <a:rPr lang="en-US" altLang="ko-KR" sz="2000" dirty="0"/>
              <a:t>are as determined </a:t>
            </a:r>
            <a:r>
              <a:rPr lang="en-US" altLang="ko-KR" sz="2000" dirty="0" smtClean="0"/>
              <a:t>(after session setup)</a:t>
            </a:r>
          </a:p>
          <a:p>
            <a:pPr lvl="1"/>
            <a:r>
              <a:rPr lang="en-US" altLang="ko-KR" sz="1600" b="1" u="sng" dirty="0" smtClean="0"/>
              <a:t>Sensing Receiver</a:t>
            </a:r>
          </a:p>
          <a:p>
            <a:pPr lvl="2"/>
            <a:r>
              <a:rPr lang="en-US" altLang="ko-KR" sz="1400" dirty="0" smtClean="0"/>
              <a:t>E.g., NDPA (DL) sounding: the STA shall be a receiver only after the measurement setup</a:t>
            </a:r>
          </a:p>
          <a:p>
            <a:pPr lvl="1"/>
            <a:r>
              <a:rPr lang="en-US" altLang="ko-KR" sz="1600" b="1" u="sng" dirty="0"/>
              <a:t>Sensing </a:t>
            </a:r>
            <a:r>
              <a:rPr lang="en-US" altLang="ko-KR" sz="1600" b="1" u="sng" dirty="0" smtClean="0"/>
              <a:t>Transmitter</a:t>
            </a:r>
            <a:endParaRPr lang="en-US" altLang="ko-KR" sz="1600" b="1" u="sng" dirty="0"/>
          </a:p>
          <a:p>
            <a:pPr lvl="2"/>
            <a:r>
              <a:rPr lang="en-US" altLang="ko-KR" sz="1400" dirty="0" smtClean="0"/>
              <a:t>E.g., TF (UL) sounding: the STA shall be a transmitter only after the measurement setup</a:t>
            </a:r>
          </a:p>
          <a:p>
            <a:pPr lvl="1"/>
            <a:r>
              <a:rPr lang="en-US" altLang="ko-KR" sz="1600" b="1" u="sng" dirty="0"/>
              <a:t>Sensing Transmitter and Receiver</a:t>
            </a:r>
          </a:p>
          <a:p>
            <a:pPr lvl="2"/>
            <a:r>
              <a:rPr lang="en-US" altLang="ko-KR" sz="1400" dirty="0" smtClean="0"/>
              <a:t>E.g., Sensing responder can be sensing receiver and/or transmitter, it can be picked in a measurement instance (e.g., using STA ID in NDPA, Polling frame)</a:t>
            </a:r>
          </a:p>
          <a:p>
            <a:pPr lvl="2"/>
            <a:r>
              <a:rPr lang="en-US" altLang="ko-KR" sz="1400" dirty="0" smtClean="0"/>
              <a:t>If NDPA sounding and TF sounding in TB measurement instance happens sequentially, the STA may participate both of them or either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NOTE: We may need to consider Proxy initiator [2], [3]. If we define Proxy initiator is not a sensing initiator, the STA requesting a measurement setup can be </a:t>
            </a:r>
            <a:r>
              <a:rPr lang="en-US" altLang="ko-KR" sz="1600" dirty="0"/>
              <a:t>Proxy initiator </a:t>
            </a:r>
            <a:r>
              <a:rPr lang="en-US" altLang="ko-KR" sz="1600" dirty="0" smtClean="0"/>
              <a:t>or a sensing initiator that doesn’t query to a Proxy initiator</a:t>
            </a:r>
            <a:endParaRPr lang="en-US" altLang="ko-KR" sz="1600" dirty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직사각형 5"/>
          <p:cNvSpPr/>
          <p:nvPr/>
        </p:nvSpPr>
        <p:spPr>
          <a:xfrm>
            <a:off x="457200" y="5736749"/>
            <a:ext cx="762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sz="1400" dirty="0" smtClean="0">
                <a:latin typeface="+mn-lt"/>
              </a:rPr>
              <a:t>In SFD</a:t>
            </a:r>
          </a:p>
          <a:p>
            <a:r>
              <a:rPr lang="en-GB" altLang="ko-KR" sz="1400" dirty="0" smtClean="0">
                <a:latin typeface="+mn-lt"/>
              </a:rPr>
              <a:t>1) a </a:t>
            </a:r>
            <a:r>
              <a:rPr lang="en-GB" altLang="ko-KR" sz="1400" dirty="0">
                <a:latin typeface="+mn-lt"/>
              </a:rPr>
              <a:t>sensing initiator might be a sensing transmitter, a sensing receiver, both or </a:t>
            </a:r>
            <a:r>
              <a:rPr lang="en-GB" altLang="ko-KR" sz="1400" dirty="0" smtClean="0">
                <a:latin typeface="+mn-lt"/>
              </a:rPr>
              <a:t>neither</a:t>
            </a:r>
          </a:p>
          <a:p>
            <a:r>
              <a:rPr lang="en-GB" altLang="ko-KR" sz="1400" dirty="0" smtClean="0"/>
              <a:t>2) a </a:t>
            </a:r>
            <a:r>
              <a:rPr lang="en-GB" altLang="ko-KR" sz="1400" dirty="0"/>
              <a:t>sensing responder might be a sensing transmitter, a sensing receiver, or both </a:t>
            </a:r>
            <a:endParaRPr lang="ko-KR" alt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04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Depending on some factors, e.g., whether DL/UL sounding happens and its order, STA ID, the </a:t>
            </a:r>
            <a:r>
              <a:rPr lang="en-US" altLang="ko-KR" sz="2000" dirty="0" smtClean="0"/>
              <a:t>roles </a:t>
            </a:r>
            <a:r>
              <a:rPr lang="en-US" altLang="ko-KR" sz="2000" dirty="0"/>
              <a:t>in a measurement instance can be determined</a:t>
            </a:r>
          </a:p>
          <a:p>
            <a:pPr lvl="1"/>
            <a:r>
              <a:rPr lang="en-US" altLang="ko-KR" sz="1600" dirty="0"/>
              <a:t>Order signaling may happen </a:t>
            </a:r>
            <a:r>
              <a:rPr lang="en-US" altLang="ko-KR" sz="1600" dirty="0" smtClean="0"/>
              <a:t>before measurement instance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87" y="3124200"/>
            <a:ext cx="8101906" cy="323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Based on several observations, we clarified  </a:t>
            </a:r>
            <a:r>
              <a:rPr lang="en-US" altLang="ko-KR" sz="2000" dirty="0"/>
              <a:t>some points related to roles </a:t>
            </a:r>
          </a:p>
          <a:p>
            <a:pPr lvl="1"/>
            <a:r>
              <a:rPr lang="en-US" altLang="ko-KR" sz="1600" dirty="0"/>
              <a:t>The roles shall be determined during a sensing measurement setup</a:t>
            </a:r>
          </a:p>
          <a:p>
            <a:pPr lvl="1"/>
            <a:r>
              <a:rPr lang="en-US" altLang="ko-KR" sz="1600" dirty="0"/>
              <a:t>The roles do not change per a measurement setup ID</a:t>
            </a:r>
          </a:p>
          <a:p>
            <a:pPr lvl="1"/>
            <a:endParaRPr lang="en-US" altLang="ko-KR" sz="1600" dirty="0">
              <a:solidFill>
                <a:srgbClr val="FF0000"/>
              </a:solidFill>
            </a:endParaRPr>
          </a:p>
          <a:p>
            <a:r>
              <a:rPr lang="en-US" altLang="ko-KR" sz="2000" dirty="0"/>
              <a:t>The </a:t>
            </a:r>
            <a:r>
              <a:rPr lang="en-US" altLang="ko-KR" sz="2000" dirty="0" smtClean="0"/>
              <a:t>type of roles of a STA can </a:t>
            </a:r>
            <a:r>
              <a:rPr lang="en-US" altLang="ko-KR" sz="2000" dirty="0"/>
              <a:t>be negotiated during a sensing measurement setup, as </a:t>
            </a:r>
            <a:r>
              <a:rPr lang="en-US" altLang="ko-KR" sz="2000" dirty="0" smtClean="0"/>
              <a:t>follows</a:t>
            </a:r>
          </a:p>
          <a:p>
            <a:pPr lvl="1"/>
            <a:r>
              <a:rPr lang="en-US" altLang="ko-KR" sz="1600" dirty="0" smtClean="0"/>
              <a:t>Sensing Receiver</a:t>
            </a:r>
          </a:p>
          <a:p>
            <a:pPr lvl="1"/>
            <a:r>
              <a:rPr lang="en-US" altLang="ko-KR" sz="1600" dirty="0" smtClean="0"/>
              <a:t>Sensing Transmitter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Sensing </a:t>
            </a:r>
            <a:r>
              <a:rPr lang="en-US" altLang="ko-KR" sz="1600" dirty="0"/>
              <a:t>Transmitter and </a:t>
            </a:r>
            <a:r>
              <a:rPr lang="en-US" altLang="ko-KR" sz="1600" dirty="0" smtClean="0"/>
              <a:t>Receiver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70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during </a:t>
            </a:r>
            <a:r>
              <a:rPr lang="en-US" altLang="ko-KR" sz="2000" dirty="0"/>
              <a:t>a sensing measurement </a:t>
            </a:r>
            <a:r>
              <a:rPr lang="en-US" altLang="ko-KR" sz="2000" dirty="0" smtClean="0"/>
              <a:t>setup between STAs the roles of the STAs shall be determined?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32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</a:t>
            </a:r>
            <a:r>
              <a:rPr lang="en-US" altLang="ko-KR" sz="2000" dirty="0" smtClean="0"/>
              <a:t>that </a:t>
            </a:r>
            <a:r>
              <a:rPr lang="en-US" altLang="ko-KR" sz="2000" dirty="0"/>
              <a:t>during a sensing measurement </a:t>
            </a:r>
            <a:r>
              <a:rPr lang="en-US" altLang="ko-KR" sz="2000" dirty="0" smtClean="0"/>
              <a:t>setup between STAs, the type of </a:t>
            </a:r>
            <a:r>
              <a:rPr lang="en-US" altLang="ko-KR" sz="2000" dirty="0"/>
              <a:t>roles of </a:t>
            </a:r>
            <a:r>
              <a:rPr lang="en-US" altLang="ko-KR" sz="2000" dirty="0" smtClean="0"/>
              <a:t>the STA shall be </a:t>
            </a:r>
            <a:r>
              <a:rPr lang="en-US" altLang="ko-KR" sz="2000" dirty="0"/>
              <a:t>negotiated </a:t>
            </a:r>
            <a:r>
              <a:rPr lang="en-US" altLang="ko-KR" sz="2000" dirty="0" smtClean="0"/>
              <a:t>as one of the followings</a:t>
            </a:r>
            <a:endParaRPr lang="en-US" altLang="ko-KR" sz="2000" dirty="0"/>
          </a:p>
          <a:p>
            <a:pPr lvl="1"/>
            <a:r>
              <a:rPr lang="en-US" altLang="ko-KR" sz="1600" dirty="0"/>
              <a:t>Sensing </a:t>
            </a:r>
            <a:r>
              <a:rPr lang="en-US" altLang="ko-KR" sz="1600" dirty="0" smtClean="0"/>
              <a:t>Receiver</a:t>
            </a:r>
            <a:endParaRPr lang="en-US" altLang="ko-KR" sz="1600" dirty="0"/>
          </a:p>
          <a:p>
            <a:pPr lvl="1"/>
            <a:r>
              <a:rPr lang="en-US" altLang="ko-KR" sz="1600" dirty="0"/>
              <a:t>Sensing </a:t>
            </a:r>
            <a:r>
              <a:rPr lang="en-US" altLang="ko-KR" sz="1600" dirty="0" smtClean="0"/>
              <a:t>Transmitter</a:t>
            </a:r>
            <a:endParaRPr lang="en-US" altLang="ko-KR" sz="1600" dirty="0"/>
          </a:p>
          <a:p>
            <a:pPr lvl="1"/>
            <a:r>
              <a:rPr lang="en-US" altLang="ko-KR" sz="1600" dirty="0"/>
              <a:t>Sensing Transmitter and </a:t>
            </a:r>
            <a:r>
              <a:rPr lang="en-US" altLang="ko-KR" sz="1600" dirty="0" smtClean="0"/>
              <a:t>Receiver</a:t>
            </a:r>
          </a:p>
          <a:p>
            <a:pPr lvl="2"/>
            <a:r>
              <a:rPr lang="en-US" altLang="ko-KR" sz="1400" dirty="0" smtClean="0"/>
              <a:t>It means that the STA can be a sensing transmitter and/or a sensing receiver in different measurement instances corresponding to the same measurement setup ID</a:t>
            </a:r>
            <a:endParaRPr lang="en-US" altLang="ko-KR" sz="1400" dirty="0"/>
          </a:p>
          <a:p>
            <a:endParaRPr lang="en-US" altLang="ko-KR" sz="1600" dirty="0"/>
          </a:p>
          <a:p>
            <a:pPr lvl="1"/>
            <a:endParaRPr lang="en-US" altLang="ko-KR" sz="1600" i="1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00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283549</TotalTime>
  <Words>1120</Words>
  <Application>Microsoft Office PowerPoint</Application>
  <PresentationFormat>화면 슬라이드 쇼(4:3)</PresentationFormat>
  <Paragraphs>148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Role Negotiation in WLAN Sensing Procedure</vt:lpstr>
      <vt:lpstr>Introduction</vt:lpstr>
      <vt:lpstr>Possible Role-related phases</vt:lpstr>
      <vt:lpstr>Role Negotiation in Sensing Measurement Setup and Measurement Instance</vt:lpstr>
      <vt:lpstr>Possible Type of Roles (To be Negotiated)</vt:lpstr>
      <vt:lpstr>Example</vt:lpstr>
      <vt:lpstr>Conclusion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15136</cp:revision>
  <cp:lastPrinted>2018-10-31T23:27:01Z</cp:lastPrinted>
  <dcterms:created xsi:type="dcterms:W3CDTF">2007-05-21T21:00:37Z</dcterms:created>
  <dcterms:modified xsi:type="dcterms:W3CDTF">2021-11-08T01:04:46Z</dcterms:modified>
</cp:coreProperties>
</file>