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04" r:id="rId3"/>
    <p:sldId id="1205" r:id="rId4"/>
    <p:sldId id="1220" r:id="rId5"/>
    <p:sldId id="1221" r:id="rId6"/>
    <p:sldId id="1226" r:id="rId7"/>
    <p:sldId id="1227" r:id="rId8"/>
    <p:sldId id="1222" r:id="rId9"/>
    <p:sldId id="1223" r:id="rId10"/>
    <p:sldId id="1230" r:id="rId11"/>
    <p:sldId id="1184" r:id="rId12"/>
    <p:sldId id="1190" r:id="rId13"/>
    <p:sldId id="1231" r:id="rId14"/>
    <p:sldId id="1185" r:id="rId15"/>
    <p:sldId id="1228" r:id="rId16"/>
    <p:sldId id="1229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AE214-3929-4170-940E-AB5049E95D09}" v="9" dt="2020-12-07T05:31:2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6054" autoAdjust="0"/>
  </p:normalViewPr>
  <p:slideViewPr>
    <p:cSldViewPr>
      <p:cViewPr varScale="1">
        <p:scale>
          <a:sx n="101" d="100"/>
          <a:sy n="101" d="100"/>
        </p:scale>
        <p:origin x="212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A20AE214-3929-4170-940E-AB5049E95D09}"/>
    <pc:docChg chg="undo custSel addSld delSld modSld modMainMaster">
      <pc:chgData name="Jang Insun" userId="9a6367cea696bed7" providerId="LiveId" clId="{A20AE214-3929-4170-940E-AB5049E95D09}" dt="2020-12-07T05:42:51.775" v="935" actId="20577"/>
      <pc:docMkLst>
        <pc:docMk/>
      </pc:docMkLst>
      <pc:sldChg chg="addSp modSp mod">
        <pc:chgData name="Jang Insun" userId="9a6367cea696bed7" providerId="LiveId" clId="{A20AE214-3929-4170-940E-AB5049E95D09}" dt="2020-12-07T01:32:40.824" v="56" actId="1035"/>
        <pc:sldMkLst>
          <pc:docMk/>
          <pc:sldMk cId="565137077" sldId="1171"/>
        </pc:sldMkLst>
        <pc:spChg chg="mod">
          <ac:chgData name="Jang Insun" userId="9a6367cea696bed7" providerId="LiveId" clId="{A20AE214-3929-4170-940E-AB5049E95D09}" dt="2020-12-07T01:32:11.818" v="3" actId="20577"/>
          <ac:spMkLst>
            <pc:docMk/>
            <pc:sldMk cId="565137077" sldId="1171"/>
            <ac:spMk id="3" creationId="{00000000-0000-0000-0000-000000000000}"/>
          </ac:spMkLst>
        </pc:spChg>
        <pc:spChg chg="add mod">
          <ac:chgData name="Jang Insun" userId="9a6367cea696bed7" providerId="LiveId" clId="{A20AE214-3929-4170-940E-AB5049E95D09}" dt="2020-12-07T01:32:40.824" v="56" actId="1035"/>
          <ac:spMkLst>
            <pc:docMk/>
            <pc:sldMk cId="565137077" sldId="1171"/>
            <ac:spMk id="7" creationId="{D30DDD51-4F4C-4F9E-AA12-CFCD9B13D59A}"/>
          </ac:spMkLst>
        </pc:spChg>
      </pc:sldChg>
      <pc:sldChg chg="delSp modSp mod">
        <pc:chgData name="Jang Insun" userId="9a6367cea696bed7" providerId="LiveId" clId="{A20AE214-3929-4170-940E-AB5049E95D09}" dt="2020-12-07T02:13:06.200" v="86" actId="1076"/>
        <pc:sldMkLst>
          <pc:docMk/>
          <pc:sldMk cId="2802863422" sldId="1187"/>
        </pc:sldMkLst>
        <pc:spChg chg="mod">
          <ac:chgData name="Jang Insun" userId="9a6367cea696bed7" providerId="LiveId" clId="{A20AE214-3929-4170-940E-AB5049E95D09}" dt="2020-12-07T02:13:05.535" v="85" actId="1076"/>
          <ac:spMkLst>
            <pc:docMk/>
            <pc:sldMk cId="2802863422" sldId="1187"/>
            <ac:spMk id="8" creationId="{24D961A4-06D0-4AE7-A15D-326E4FB31CF3}"/>
          </ac:spMkLst>
        </pc:spChg>
        <pc:picChg chg="del">
          <ac:chgData name="Jang Insun" userId="9a6367cea696bed7" providerId="LiveId" clId="{A20AE214-3929-4170-940E-AB5049E95D09}" dt="2020-12-07T02:12:12.937" v="76" actId="478"/>
          <ac:picMkLst>
            <pc:docMk/>
            <pc:sldMk cId="2802863422" sldId="1187"/>
            <ac:picMk id="6" creationId="{54CF9BFE-678C-4B0E-99D1-7D876BBC9976}"/>
          </ac:picMkLst>
        </pc:picChg>
        <pc:picChg chg="mod">
          <ac:chgData name="Jang Insun" userId="9a6367cea696bed7" providerId="LiveId" clId="{A20AE214-3929-4170-940E-AB5049E95D09}" dt="2020-12-07T02:13:06.200" v="86" actId="1076"/>
          <ac:picMkLst>
            <pc:docMk/>
            <pc:sldMk cId="2802863422" sldId="1187"/>
            <ac:picMk id="7" creationId="{D1B72CED-8A83-4133-8F4A-B31FD4D0692F}"/>
          </ac:picMkLst>
        </pc:picChg>
      </pc:sldChg>
      <pc:sldChg chg="addSp delSp modSp mod">
        <pc:chgData name="Jang Insun" userId="9a6367cea696bed7" providerId="LiveId" clId="{A20AE214-3929-4170-940E-AB5049E95D09}" dt="2020-12-07T05:42:51.775" v="935" actId="20577"/>
        <pc:sldMkLst>
          <pc:docMk/>
          <pc:sldMk cId="3175609095" sldId="1189"/>
        </pc:sldMkLst>
        <pc:spChg chg="mod">
          <ac:chgData name="Jang Insun" userId="9a6367cea696bed7" providerId="LiveId" clId="{A20AE214-3929-4170-940E-AB5049E95D09}" dt="2020-12-07T05:42:31.968" v="931" actId="20577"/>
          <ac:spMkLst>
            <pc:docMk/>
            <pc:sldMk cId="3175609095" sldId="1189"/>
            <ac:spMk id="3" creationId="{00000000-0000-0000-0000-000000000000}"/>
          </ac:spMkLst>
        </pc:spChg>
        <pc:spChg chg="add mod ord">
          <ac:chgData name="Jang Insun" userId="9a6367cea696bed7" providerId="LiveId" clId="{A20AE214-3929-4170-940E-AB5049E95D09}" dt="2020-12-07T05:31:33.566" v="486" actId="166"/>
          <ac:spMkLst>
            <pc:docMk/>
            <pc:sldMk cId="3175609095" sldId="1189"/>
            <ac:spMk id="10" creationId="{9A5ED1E6-DDB6-471B-981A-8AEE8CB78049}"/>
          </ac:spMkLst>
        </pc:spChg>
        <pc:spChg chg="add mod">
          <ac:chgData name="Jang Insun" userId="9a6367cea696bed7" providerId="LiveId" clId="{A20AE214-3929-4170-940E-AB5049E95D09}" dt="2020-12-07T05:42:51.775" v="935" actId="20577"/>
          <ac:spMkLst>
            <pc:docMk/>
            <pc:sldMk cId="3175609095" sldId="1189"/>
            <ac:spMk id="11" creationId="{E3E9498E-C4D0-489A-B15A-DBC117A37F65}"/>
          </ac:spMkLst>
        </pc:spChg>
        <pc:spChg chg="add mod">
          <ac:chgData name="Jang Insun" userId="9a6367cea696bed7" providerId="LiveId" clId="{A20AE214-3929-4170-940E-AB5049E95D09}" dt="2020-12-07T05:41:27.660" v="698" actId="1036"/>
          <ac:spMkLst>
            <pc:docMk/>
            <pc:sldMk cId="3175609095" sldId="1189"/>
            <ac:spMk id="12" creationId="{8DBC25FA-EE3B-4057-94A5-A6EA46638EFE}"/>
          </ac:spMkLst>
        </pc:spChg>
        <pc:picChg chg="del mod">
          <ac:chgData name="Jang Insun" userId="9a6367cea696bed7" providerId="LiveId" clId="{A20AE214-3929-4170-940E-AB5049E95D09}" dt="2020-12-07T05:31:22.775" v="479" actId="478"/>
          <ac:picMkLst>
            <pc:docMk/>
            <pc:sldMk cId="3175609095" sldId="1189"/>
            <ac:picMk id="7" creationId="{29114E12-9F68-472D-AC9B-F4B583A44345}"/>
          </ac:picMkLst>
        </pc:picChg>
        <pc:picChg chg="del">
          <ac:chgData name="Jang Insun" userId="9a6367cea696bed7" providerId="LiveId" clId="{A20AE214-3929-4170-940E-AB5049E95D09}" dt="2020-12-07T05:26:45.788" v="287" actId="478"/>
          <ac:picMkLst>
            <pc:docMk/>
            <pc:sldMk cId="3175609095" sldId="1189"/>
            <ac:picMk id="8" creationId="{F2E189E4-EC29-4F08-A3C9-1728BD9C624C}"/>
          </ac:picMkLst>
        </pc:picChg>
        <pc:picChg chg="add mod ord">
          <ac:chgData name="Jang Insun" userId="9a6367cea696bed7" providerId="LiveId" clId="{A20AE214-3929-4170-940E-AB5049E95D09}" dt="2020-12-07T05:41:27.660" v="698" actId="1036"/>
          <ac:picMkLst>
            <pc:docMk/>
            <pc:sldMk cId="3175609095" sldId="1189"/>
            <ac:picMk id="9" creationId="{B7279E71-82AF-41EC-9F19-C40AFB0158C0}"/>
          </ac:picMkLst>
        </pc:picChg>
        <pc:picChg chg="add mod">
          <ac:chgData name="Jang Insun" userId="9a6367cea696bed7" providerId="LiveId" clId="{A20AE214-3929-4170-940E-AB5049E95D09}" dt="2020-12-07T05:31:40.037" v="488" actId="1076"/>
          <ac:picMkLst>
            <pc:docMk/>
            <pc:sldMk cId="3175609095" sldId="1189"/>
            <ac:picMk id="13" creationId="{E3C09FA2-569B-48D0-A7FB-B9CE672701B3}"/>
          </ac:picMkLst>
        </pc:picChg>
      </pc:sldChg>
      <pc:sldChg chg="modSp mod">
        <pc:chgData name="Jang Insun" userId="9a6367cea696bed7" providerId="LiveId" clId="{A20AE214-3929-4170-940E-AB5049E95D09}" dt="2020-12-07T05:33:00.714" v="697" actId="20577"/>
        <pc:sldMkLst>
          <pc:docMk/>
          <pc:sldMk cId="1598665874" sldId="1190"/>
        </pc:sldMkLst>
        <pc:spChg chg="mod">
          <ac:chgData name="Jang Insun" userId="9a6367cea696bed7" providerId="LiveId" clId="{A20AE214-3929-4170-940E-AB5049E95D09}" dt="2020-12-07T05:33:00.714" v="697" actId="20577"/>
          <ac:spMkLst>
            <pc:docMk/>
            <pc:sldMk cId="1598665874" sldId="1190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A20AE214-3929-4170-940E-AB5049E95D09}" dt="2020-12-07T05:14:09.247" v="285" actId="1076"/>
        <pc:sldMkLst>
          <pc:docMk/>
          <pc:sldMk cId="106440241" sldId="1191"/>
        </pc:sldMkLst>
        <pc:spChg chg="mod">
          <ac:chgData name="Jang Insun" userId="9a6367cea696bed7" providerId="LiveId" clId="{A20AE214-3929-4170-940E-AB5049E95D09}" dt="2020-12-07T05:14:09.247" v="285" actId="1076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A20AE214-3929-4170-940E-AB5049E95D09}" dt="2020-12-07T05:14:06.756" v="281" actId="22"/>
          <ac:spMkLst>
            <pc:docMk/>
            <pc:sldMk cId="106440241" sldId="1191"/>
            <ac:spMk id="7" creationId="{774D1B77-B97F-4371-B0AA-8BF572FEE3F4}"/>
          </ac:spMkLst>
        </pc:spChg>
      </pc:sldChg>
      <pc:sldChg chg="delSp modSp add del mod">
        <pc:chgData name="Jang Insun" userId="9a6367cea696bed7" providerId="LiveId" clId="{A20AE214-3929-4170-940E-AB5049E95D09}" dt="2020-12-07T05:30:34.203" v="478" actId="47"/>
        <pc:sldMkLst>
          <pc:docMk/>
          <pc:sldMk cId="2290165714" sldId="1193"/>
        </pc:sldMkLst>
        <pc:spChg chg="mod">
          <ac:chgData name="Jang Insun" userId="9a6367cea696bed7" providerId="LiveId" clId="{A20AE214-3929-4170-940E-AB5049E95D09}" dt="2020-12-07T02:13:30.538" v="154" actId="20577"/>
          <ac:spMkLst>
            <pc:docMk/>
            <pc:sldMk cId="2290165714" sldId="1193"/>
            <ac:spMk id="2" creationId="{00000000-0000-0000-0000-000000000000}"/>
          </ac:spMkLst>
        </pc:spChg>
        <pc:spChg chg="mod">
          <ac:chgData name="Jang Insun" userId="9a6367cea696bed7" providerId="LiveId" clId="{A20AE214-3929-4170-940E-AB5049E95D09}" dt="2020-12-07T05:30:07.431" v="475" actId="6549"/>
          <ac:spMkLst>
            <pc:docMk/>
            <pc:sldMk cId="2290165714" sldId="1193"/>
            <ac:spMk id="3" creationId="{00000000-0000-0000-0000-000000000000}"/>
          </ac:spMkLst>
        </pc:spChg>
        <pc:picChg chg="del mod">
          <ac:chgData name="Jang Insun" userId="9a6367cea696bed7" providerId="LiveId" clId="{A20AE214-3929-4170-940E-AB5049E95D09}" dt="2020-12-07T05:30:06.561" v="474" actId="478"/>
          <ac:picMkLst>
            <pc:docMk/>
            <pc:sldMk cId="2290165714" sldId="1193"/>
            <ac:picMk id="7" creationId="{29114E12-9F68-472D-AC9B-F4B583A44345}"/>
          </ac:picMkLst>
        </pc:picChg>
        <pc:picChg chg="mod">
          <ac:chgData name="Jang Insun" userId="9a6367cea696bed7" providerId="LiveId" clId="{A20AE214-3929-4170-940E-AB5049E95D09}" dt="2020-12-07T05:30:09.438" v="477" actId="1076"/>
          <ac:picMkLst>
            <pc:docMk/>
            <pc:sldMk cId="2290165714" sldId="1193"/>
            <ac:picMk id="8" creationId="{F2E189E4-EC29-4F08-A3C9-1728BD9C624C}"/>
          </ac:picMkLst>
        </pc:picChg>
      </pc:sldChg>
      <pc:sldMasterChg chg="modSp mod">
        <pc:chgData name="Jang Insun" userId="9a6367cea696bed7" providerId="LiveId" clId="{A20AE214-3929-4170-940E-AB5049E95D09}" dt="2020-12-07T04:19:24.333" v="271" actId="20577"/>
        <pc:sldMasterMkLst>
          <pc:docMk/>
          <pc:sldMasterMk cId="0" sldId="2147483648"/>
        </pc:sldMasterMkLst>
        <pc:spChg chg="mod">
          <ac:chgData name="Jang Insun" userId="9a6367cea696bed7" providerId="LiveId" clId="{A20AE214-3929-4170-940E-AB5049E95D09}" dt="2020-12-07T04:19:24.333" v="27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261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390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9238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447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36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244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2156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024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314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77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99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802.11-21/1735r2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2021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Procedure of Sensing Measurement Setup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3562"/>
              </p:ext>
            </p:extLst>
          </p:nvPr>
        </p:nvGraphicFramePr>
        <p:xfrm>
          <a:off x="762000" y="3187430"/>
          <a:ext cx="7620000" cy="21771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Multiple elements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allow to setup multiple measurement setups simultaneously for a pair of STAs (with different IDs)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this end, we </a:t>
            </a:r>
            <a:r>
              <a:rPr lang="en-US" altLang="ko-KR" sz="1600" dirty="0" smtClean="0"/>
              <a:t>may need </a:t>
            </a:r>
            <a:r>
              <a:rPr lang="en-US" altLang="ko-KR" sz="1600" dirty="0"/>
              <a:t>to include more than one sensing measurement </a:t>
            </a:r>
            <a:r>
              <a:rPr lang="en-US" altLang="ko-KR" sz="1600" dirty="0" smtClean="0"/>
              <a:t>elements</a:t>
            </a:r>
          </a:p>
          <a:p>
            <a:pPr lvl="1"/>
            <a:r>
              <a:rPr lang="en-US" altLang="ko-KR" sz="1600" dirty="0"/>
              <a:t>It can reduce measurement setup </a:t>
            </a:r>
            <a:r>
              <a:rPr lang="en-US" altLang="ko-KR" sz="1600" dirty="0" smtClean="0"/>
              <a:t>time/overhead, but we have to check the use case/issues</a:t>
            </a:r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581400"/>
            <a:ext cx="3314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2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addressed a sensing measurement setup procedure and provided the concept of frame exchange and a container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Sensing Measurement Request/Response frame as Action</a:t>
            </a:r>
          </a:p>
          <a:p>
            <a:pPr lvl="1"/>
            <a:r>
              <a:rPr lang="en-US" altLang="ko-KR" sz="1600" dirty="0" smtClean="0"/>
              <a:t>Sensing Measurement Element included in the frames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Overall, based on some discussion points, we prefer</a:t>
            </a:r>
          </a:p>
          <a:p>
            <a:pPr lvl="1"/>
            <a:r>
              <a:rPr lang="en-US" altLang="ko-KR" sz="1600" dirty="0" smtClean="0"/>
              <a:t>Not to MU (Trigger)-based measurement setup approach</a:t>
            </a:r>
          </a:p>
          <a:p>
            <a:pPr lvl="1"/>
            <a:r>
              <a:rPr lang="en-US" altLang="ko-KR" sz="1600" dirty="0" smtClean="0"/>
              <a:t>Response </a:t>
            </a:r>
            <a:r>
              <a:rPr lang="en-US" altLang="ko-KR" sz="1600" dirty="0"/>
              <a:t>frame includes Status Code to deliver </a:t>
            </a:r>
            <a:r>
              <a:rPr lang="en-US" altLang="ko-KR" sz="1600" dirty="0" smtClean="0"/>
              <a:t>an intention of a responding STA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</a:t>
            </a:r>
            <a:r>
              <a:rPr lang="en-US" altLang="ko-KR" sz="2000" dirty="0" smtClean="0"/>
              <a:t>11bf </a:t>
            </a:r>
            <a:r>
              <a:rPr lang="en-US" altLang="ko-KR" sz="2000" dirty="0"/>
              <a:t>SFD </a:t>
            </a:r>
            <a:r>
              <a:rPr lang="en-US" altLang="ko-KR" sz="2000" dirty="0" smtClean="0"/>
              <a:t>that</a:t>
            </a:r>
            <a:r>
              <a:rPr lang="en-GB" altLang="ko-KR" sz="2000" dirty="0" smtClean="0"/>
              <a:t> sensing measurement setup request and response frames, which allow to perform a sensing measurement setup, are defined, and the following mechanism is enabled?</a:t>
            </a:r>
          </a:p>
          <a:p>
            <a:pPr lvl="1"/>
            <a:r>
              <a:rPr lang="en-US" altLang="ko-KR" sz="1600" dirty="0"/>
              <a:t>A sensing initiator transmits a 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frame to a sensing responder with which it intends to perform a sensing measurement setup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smtClean="0"/>
              <a:t>sensing</a:t>
            </a:r>
            <a:r>
              <a:rPr lang="ko-KR" altLang="en-US" sz="1600"/>
              <a:t> </a:t>
            </a:r>
            <a:r>
              <a:rPr lang="en-US" altLang="ko-KR" sz="1600" dirty="0" smtClean="0"/>
              <a:t>responder, </a:t>
            </a:r>
            <a:r>
              <a:rPr lang="en-US" altLang="ko-KR" sz="1600" dirty="0"/>
              <a:t>which receives the </a:t>
            </a:r>
            <a:r>
              <a:rPr lang="en-US" altLang="ko-KR" sz="1600" dirty="0" smtClean="0"/>
              <a:t>sensing measurement setup request frame, </a:t>
            </a:r>
            <a:r>
              <a:rPr lang="en-US" altLang="ko-KR" sz="1600" dirty="0"/>
              <a:t>shall transmit a sensing measurement </a:t>
            </a:r>
            <a:r>
              <a:rPr lang="en-US" altLang="ko-KR" sz="1600" dirty="0" smtClean="0"/>
              <a:t>setup response </a:t>
            </a:r>
            <a:r>
              <a:rPr lang="en-US" altLang="ko-KR" sz="1600" dirty="0"/>
              <a:t>frame to the sensing initiator which transmitted </a:t>
            </a:r>
            <a:r>
              <a:rPr lang="en-US" altLang="ko-KR" sz="1600" dirty="0" smtClean="0"/>
              <a:t>the sensing measurement setup </a:t>
            </a:r>
            <a:r>
              <a:rPr lang="en-US" altLang="ko-KR" sz="1600" dirty="0"/>
              <a:t>request frame to accept or reject the sensing measurement setup</a:t>
            </a:r>
          </a:p>
          <a:p>
            <a:pPr lvl="1"/>
            <a:r>
              <a:rPr lang="en-US" altLang="ko-KR" sz="1600" dirty="0"/>
              <a:t>The type of sensing </a:t>
            </a:r>
            <a:r>
              <a:rPr lang="en-US" altLang="ko-KR" sz="1600" dirty="0" smtClean="0"/>
              <a:t>measurement setup request and </a:t>
            </a:r>
            <a:r>
              <a:rPr lang="en-US" altLang="ko-KR" sz="1600" dirty="0"/>
              <a:t>response frames are </a:t>
            </a:r>
            <a:r>
              <a:rPr lang="en-US" altLang="ko-KR" sz="1600" dirty="0" smtClean="0"/>
              <a:t>Action </a:t>
            </a:r>
            <a:r>
              <a:rPr lang="en-US" altLang="ko-KR" sz="1600" dirty="0"/>
              <a:t>and those are individually addressed</a:t>
            </a:r>
          </a:p>
          <a:p>
            <a:pPr lvl="1"/>
            <a:r>
              <a:rPr lang="en-US" altLang="ko-KR" sz="1600" dirty="0" smtClean="0"/>
              <a:t>Formats </a:t>
            </a:r>
            <a:r>
              <a:rPr lang="en-US" altLang="ko-KR" sz="1600" dirty="0" smtClean="0"/>
              <a:t>of the </a:t>
            </a:r>
            <a:r>
              <a:rPr lang="en-US" altLang="ko-KR" sz="1600" dirty="0"/>
              <a:t>sensing measurement </a:t>
            </a:r>
            <a:r>
              <a:rPr lang="en-US" altLang="ko-KR" sz="1600" dirty="0" smtClean="0"/>
              <a:t>setup request </a:t>
            </a:r>
            <a:r>
              <a:rPr lang="en-US" altLang="ko-KR" sz="1600" dirty="0"/>
              <a:t>and response frames are TBD</a:t>
            </a:r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to the 11bf SFD</a:t>
            </a:r>
            <a:r>
              <a:rPr lang="en-GB" altLang="ko-KR" sz="2000" dirty="0" smtClean="0"/>
              <a:t> that a sensing measurement element to include and exchange operational attributes during a sensing measurement setup is defined?</a:t>
            </a:r>
          </a:p>
          <a:p>
            <a:pPr lvl="1"/>
            <a:r>
              <a:rPr lang="en-US" altLang="ko-KR" sz="1600" dirty="0"/>
              <a:t>The name and detailed design of the </a:t>
            </a:r>
            <a:r>
              <a:rPr lang="en-US" altLang="ko-KR" sz="1600" dirty="0" smtClean="0"/>
              <a:t>sensing measurement element </a:t>
            </a:r>
            <a:r>
              <a:rPr lang="en-US" altLang="ko-KR" sz="1600" dirty="0"/>
              <a:t>is TBD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84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21/504r3</a:t>
            </a:r>
            <a:r>
              <a:rPr lang="en-US" altLang="ko-KR" sz="2000" dirty="0"/>
              <a:t>, Specification Framework for </a:t>
            </a:r>
            <a:r>
              <a:rPr lang="en-US" altLang="ko-KR" sz="2000" dirty="0" err="1"/>
              <a:t>TGbf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20/1804r1, Discussion on WLAN Sensing Procedure</a:t>
            </a:r>
          </a:p>
          <a:p>
            <a:pPr marL="0" indent="0">
              <a:buNone/>
            </a:pPr>
            <a:r>
              <a:rPr lang="en-US" altLang="ko-KR" sz="2000" dirty="0" smtClean="0"/>
              <a:t>[3] 21/370r1, </a:t>
            </a:r>
            <a:r>
              <a:rPr lang="en-US" altLang="zh-CN" sz="2000" dirty="0" smtClean="0"/>
              <a:t>Considerations </a:t>
            </a:r>
            <a:r>
              <a:rPr lang="en-US" altLang="zh-CN" sz="2000" dirty="0"/>
              <a:t>of sensing </a:t>
            </a:r>
            <a:r>
              <a:rPr lang="en-US" altLang="zh-CN" sz="2000" dirty="0" smtClean="0"/>
              <a:t>negotiation</a:t>
            </a:r>
          </a:p>
          <a:p>
            <a:pPr marL="0" indent="0">
              <a:buNone/>
            </a:pPr>
            <a:r>
              <a:rPr lang="en-US" altLang="zh-CN" sz="2000" dirty="0"/>
              <a:t>[4] </a:t>
            </a:r>
            <a:r>
              <a:rPr lang="en-US" altLang="zh-CN" sz="2000" dirty="0" smtClean="0"/>
              <a:t>21/1701r0</a:t>
            </a:r>
            <a:r>
              <a:rPr lang="en-US" altLang="zh-CN" sz="2000" dirty="0"/>
              <a:t>, </a:t>
            </a:r>
            <a:r>
              <a:rPr lang="en-US" altLang="ko-KR" sz="2000" dirty="0"/>
              <a:t>Measurement setup </a:t>
            </a:r>
            <a:r>
              <a:rPr lang="en-US" altLang="ko-KR" sz="2000" dirty="0" smtClean="0"/>
              <a:t>termination</a:t>
            </a:r>
          </a:p>
          <a:p>
            <a:pPr marL="0" indent="0">
              <a:buNone/>
            </a:pPr>
            <a:r>
              <a:rPr lang="en-US" altLang="ko-KR" sz="2000" dirty="0"/>
              <a:t>[5] 21/1438r1, Discussion on reporting </a:t>
            </a:r>
            <a:r>
              <a:rPr lang="en-US" altLang="ko-KR" sz="2000" dirty="0" smtClean="0"/>
              <a:t>procedure</a:t>
            </a:r>
          </a:p>
          <a:p>
            <a:pPr marL="0" indent="0">
              <a:buNone/>
            </a:pPr>
            <a:r>
              <a:rPr lang="en-US" altLang="ko-KR" sz="2000" dirty="0"/>
              <a:t>[6] 21/1736r0, </a:t>
            </a:r>
            <a:r>
              <a:rPr lang="en-US" altLang="ko-KR" sz="2000" dirty="0" smtClean="0"/>
              <a:t>Role </a:t>
            </a:r>
            <a:r>
              <a:rPr lang="en-US" altLang="ko-KR" sz="2000" dirty="0"/>
              <a:t>Negotiation in WLAN Sensing Procedure</a:t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/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MU(Trigger)-based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Generally, it can be a variant of Trigger frame as the request frame to support multiple STAs simultaneously</a:t>
            </a:r>
          </a:p>
          <a:p>
            <a:pPr lvl="1"/>
            <a:r>
              <a:rPr lang="en-US" altLang="ko-KR" sz="1600" dirty="0" smtClean="0"/>
              <a:t>But, the response frame needs to be designed as a new frame or can be existing frames (e.g., CTS)</a:t>
            </a:r>
          </a:p>
          <a:p>
            <a:pPr lvl="1"/>
            <a:r>
              <a:rPr lang="en-US" altLang="ko-KR" sz="1600" dirty="0"/>
              <a:t>To include operational </a:t>
            </a:r>
            <a:r>
              <a:rPr lang="en-US" altLang="ko-KR" sz="1600" dirty="0" smtClean="0"/>
              <a:t>attributes/parameters </a:t>
            </a:r>
            <a:r>
              <a:rPr lang="en-US" altLang="ko-KR" sz="1600" dirty="0"/>
              <a:t>(to be defined), it can use a few reserved bits and Dependent fields in Common/User Info </a:t>
            </a:r>
            <a:r>
              <a:rPr lang="en-US" altLang="ko-KR" sz="1600" dirty="0" smtClean="0"/>
              <a:t>fields</a:t>
            </a:r>
          </a:p>
          <a:p>
            <a:pPr lvl="2"/>
            <a:r>
              <a:rPr lang="en-US" altLang="ko-KR" sz="1400" dirty="0" smtClean="0"/>
              <a:t>Note that </a:t>
            </a:r>
            <a:r>
              <a:rPr lang="en-US" altLang="ko-KR" sz="1400" dirty="0"/>
              <a:t>if we define a new response </a:t>
            </a:r>
            <a:r>
              <a:rPr lang="en-US" altLang="ko-KR" sz="1400" dirty="0" smtClean="0"/>
              <a:t>frame, it requires </a:t>
            </a:r>
            <a:r>
              <a:rPr lang="en-US" altLang="ko-KR" sz="1400" dirty="0"/>
              <a:t>the information of TB </a:t>
            </a:r>
            <a:r>
              <a:rPr lang="en-US" altLang="ko-KR" sz="1400" dirty="0" smtClean="0"/>
              <a:t>PPDU</a:t>
            </a:r>
          </a:p>
          <a:p>
            <a:pPr lvl="1"/>
            <a:r>
              <a:rPr lang="en-US" altLang="ko-KR" sz="1600" dirty="0" smtClean="0"/>
              <a:t>Based on the aspect of TB, it requires an immediate response</a:t>
            </a:r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1"/>
            <a:endParaRPr lang="en-US" altLang="ko-KR" b="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78200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3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/>
              <a:t>Appendix: </a:t>
            </a:r>
            <a:r>
              <a:rPr lang="en-US" altLang="ko-KR" dirty="0" smtClean="0">
                <a:latin typeface="+mj-lt"/>
                <a:ea typeface="+mj-ea"/>
                <a:cs typeface="+mj-cs"/>
              </a:rPr>
              <a:t>Alternative to TB Approach</a:t>
            </a:r>
            <a:endParaRPr lang="ko-KR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MU-RTS like TB has many reserved bits which can be utilized</a:t>
            </a:r>
          </a:p>
          <a:p>
            <a:r>
              <a:rPr lang="en-US" altLang="ko-KR" sz="2000" dirty="0" smtClean="0"/>
              <a:t>However, the CTS response only says “Successful reception” </a:t>
            </a:r>
          </a:p>
          <a:p>
            <a:pPr lvl="1"/>
            <a:r>
              <a:rPr lang="en-US" altLang="ko-KR" sz="1600" dirty="0" smtClean="0"/>
              <a:t>The STA, which transmits an S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 Request frame and does not receive any response frame, cannot understand whether the receiver intends to reject or the transmission fails</a:t>
            </a:r>
          </a:p>
          <a:p>
            <a:pPr lvl="1"/>
            <a:r>
              <a:rPr lang="en-US" altLang="ko-KR" sz="1600" dirty="0" smtClean="0"/>
              <a:t>Moreover, it is not easy to distinguish STAs are transmitting CTS  in the same BW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sz="1600" dirty="0" smtClean="0"/>
              <a:t>As an alternative,</a:t>
            </a:r>
          </a:p>
          <a:p>
            <a:pPr marL="0" lvl="1" indent="0">
              <a:buNone/>
            </a:pPr>
            <a:r>
              <a:rPr lang="en-US" altLang="ko-KR" sz="1600" dirty="0" smtClean="0"/>
              <a:t>       the </a:t>
            </a:r>
            <a:r>
              <a:rPr lang="en-US" altLang="ko-KR" sz="1600" dirty="0"/>
              <a:t>response frame may be </a:t>
            </a:r>
            <a:r>
              <a:rPr lang="en-US" altLang="ko-KR" sz="1600" dirty="0" smtClean="0"/>
              <a:t>delayed</a:t>
            </a:r>
          </a:p>
          <a:p>
            <a:pPr marL="0" lvl="1" indent="0">
              <a:buNone/>
            </a:pPr>
            <a:r>
              <a:rPr lang="en-US" altLang="ko-KR" sz="1600" dirty="0" smtClean="0"/>
              <a:t>- It reduces the advantages of TB</a:t>
            </a:r>
            <a:endParaRPr lang="en-US" altLang="ko-KR" sz="1600" dirty="0"/>
          </a:p>
          <a:p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181" y="5028471"/>
            <a:ext cx="5021619" cy="108276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393" y="3582875"/>
            <a:ext cx="5205413" cy="14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0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[1], we’ve agreed</a:t>
            </a:r>
          </a:p>
          <a:p>
            <a:pPr lvl="1"/>
            <a:r>
              <a:rPr lang="en-GB" altLang="ko-KR" sz="1600" dirty="0" smtClean="0"/>
              <a:t>Sensing Measurement Setup</a:t>
            </a:r>
          </a:p>
          <a:p>
            <a:pPr lvl="2"/>
            <a:r>
              <a:rPr lang="en-GB" altLang="ko-KR" sz="1400" dirty="0" smtClean="0"/>
              <a:t>“</a:t>
            </a:r>
            <a:r>
              <a:rPr lang="en-US" altLang="ko-KR" sz="1400" dirty="0" smtClean="0"/>
              <a:t>An </a:t>
            </a:r>
            <a:r>
              <a:rPr lang="en-US" altLang="ko-KR" sz="1400" dirty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ko-KR" sz="1400" dirty="0" smtClean="0"/>
              <a:t>instance”</a:t>
            </a:r>
          </a:p>
          <a:p>
            <a:pPr lvl="2"/>
            <a:endParaRPr lang="en-US" altLang="ko-KR" sz="1400" dirty="0" smtClean="0"/>
          </a:p>
          <a:p>
            <a:r>
              <a:rPr lang="en-US" altLang="ko-KR" sz="2000" dirty="0"/>
              <a:t>However, how to perform </a:t>
            </a:r>
            <a:r>
              <a:rPr lang="en-US" altLang="ko-KR" sz="2000" dirty="0" smtClean="0"/>
              <a:t>the measurement setup is </a:t>
            </a:r>
            <a:r>
              <a:rPr lang="en-US" altLang="ko-KR" sz="2000" dirty="0"/>
              <a:t>not specified yet, which needs to be designed</a:t>
            </a:r>
          </a:p>
          <a:p>
            <a:pPr lvl="1"/>
            <a:r>
              <a:rPr lang="en-US" altLang="ko-KR" sz="1600" dirty="0" smtClean="0"/>
              <a:t>In this contribution, we propose mechanisms to achieve the goal as the first step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152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a sensing measurement setup should be “pairwise” based on previous discussions</a:t>
            </a:r>
          </a:p>
          <a:p>
            <a:pPr lvl="1"/>
            <a:r>
              <a:rPr lang="en-GB" altLang="ko-KR" sz="1600" dirty="0" smtClean="0"/>
              <a:t>Especially, in SFD “</a:t>
            </a:r>
            <a:r>
              <a:rPr lang="en-US" altLang="ko-KR" sz="1600" dirty="0"/>
              <a:t>An optional negotiation process in the sensing measurement setup is defined that allows for </a:t>
            </a:r>
            <a:r>
              <a:rPr lang="en-US" altLang="ko-KR" sz="1600" dirty="0">
                <a:solidFill>
                  <a:srgbClr val="FF0000"/>
                </a:solidFill>
              </a:rPr>
              <a:t>a sensing initiator and a sensing responder </a:t>
            </a:r>
            <a:r>
              <a:rPr lang="en-US" altLang="ko-KR" sz="1600" dirty="0"/>
              <a:t>to exchange and agree on operational attributes associated with a sensing measurement instance”</a:t>
            </a:r>
          </a:p>
          <a:p>
            <a:pPr lvl="1"/>
            <a:r>
              <a:rPr lang="en-US" altLang="ko-KR" sz="1600" dirty="0" smtClean="0"/>
              <a:t>It follows the concept a lot of setup/agreement/negotiation procedures in 802.11 by utilizing Request/Response frame as MGMT frame (mainly, Action frame)</a:t>
            </a:r>
          </a:p>
          <a:p>
            <a:pPr lvl="2"/>
            <a:r>
              <a:rPr lang="en-US" altLang="ko-KR" sz="1400" dirty="0" smtClean="0"/>
              <a:t>E.g., Association, TWT, </a:t>
            </a:r>
            <a:r>
              <a:rPr lang="en-US" altLang="ko-KR" sz="1400" dirty="0" err="1" smtClean="0"/>
              <a:t>BlockAck</a:t>
            </a:r>
            <a:r>
              <a:rPr lang="en-US" altLang="ko-KR" sz="1400" dirty="0" smtClean="0"/>
              <a:t>, …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Therefore, The Sensing Measurement Setup would be, e.g.,</a:t>
            </a:r>
          </a:p>
          <a:p>
            <a:pPr lvl="1"/>
            <a:r>
              <a:rPr lang="en-US" altLang="ko-KR" sz="1600" dirty="0" smtClean="0"/>
              <a:t>After a sensing session setup, a STA, which intends to initiate a sensing measurement, first will request the setup (using a request frame) to another STA with which it wants to perform the WLAN sensing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That STA, </a:t>
            </a:r>
            <a:r>
              <a:rPr lang="en-US" altLang="ko-KR" sz="1600" dirty="0"/>
              <a:t>which receives the request, </a:t>
            </a:r>
            <a:r>
              <a:rPr lang="en-US" altLang="ko-KR" sz="1600" dirty="0" smtClean="0"/>
              <a:t>determines </a:t>
            </a:r>
            <a:r>
              <a:rPr lang="en-US" altLang="ko-KR" sz="1600" dirty="0"/>
              <a:t>whether it accept the request or not and then </a:t>
            </a:r>
            <a:r>
              <a:rPr lang="en-US" altLang="ko-KR" sz="1600" b="1" dirty="0"/>
              <a:t>shall transmit </a:t>
            </a:r>
            <a:r>
              <a:rPr lang="en-US" altLang="ko-KR" sz="1600" dirty="0"/>
              <a:t>a response </a:t>
            </a:r>
            <a:r>
              <a:rPr lang="en-US" altLang="ko-KR" sz="1600" dirty="0" smtClean="0"/>
              <a:t>frame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41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Frame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new Action frames to achieve the approach</a:t>
            </a:r>
          </a:p>
          <a:p>
            <a:pPr lvl="1"/>
            <a:r>
              <a:rPr lang="en-US" altLang="ko-KR" sz="1600" dirty="0" smtClean="0"/>
              <a:t>Basically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it is individually addressed between an initiator and a responder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It </a:t>
            </a:r>
            <a:r>
              <a:rPr lang="en-US" altLang="ko-KR" sz="1600" dirty="0"/>
              <a:t>can be categorized as Sensing Action </a:t>
            </a:r>
            <a:r>
              <a:rPr lang="en-US" altLang="ko-KR" sz="1600" dirty="0" smtClean="0"/>
              <a:t>field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Or </a:t>
            </a:r>
            <a:r>
              <a:rPr lang="en-US" altLang="ko-KR" sz="1400" dirty="0"/>
              <a:t>we may differentiate them in a frame as types</a:t>
            </a:r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r>
              <a:rPr lang="en-US" altLang="ko-KR" sz="2000" dirty="0"/>
              <a:t>Example</a:t>
            </a: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561" y="3924300"/>
            <a:ext cx="6489078" cy="16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Considerations: Frame </a:t>
            </a:r>
            <a:r>
              <a:rPr lang="en-US" altLang="ko-KR" dirty="0" smtClean="0"/>
              <a:t>Exchange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Measurement Setup ID 1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STA 1 (as sensing initiator) &lt;-&gt; STA 2,  STA 1 &lt;-&gt; STA 3</a:t>
            </a:r>
          </a:p>
          <a:p>
            <a:pPr lvl="1"/>
            <a:endParaRPr lang="en-US" altLang="ko-KR" sz="10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27" y="3048000"/>
            <a:ext cx="7574234" cy="22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 responding STA responds to </a:t>
            </a:r>
            <a:r>
              <a:rPr lang="en-US" altLang="ko-KR" sz="2000" dirty="0" smtClean="0"/>
              <a:t>the request </a:t>
            </a:r>
            <a:r>
              <a:rPr lang="en-US" altLang="ko-KR" sz="2000" dirty="0"/>
              <a:t>using, e.g.,</a:t>
            </a:r>
          </a:p>
          <a:p>
            <a:pPr lvl="1"/>
            <a:r>
              <a:rPr lang="en-US" altLang="ko-KR" sz="1600" dirty="0" smtClean="0"/>
              <a:t>Simple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, </a:t>
            </a:r>
          </a:p>
          <a:p>
            <a:pPr lvl="1"/>
            <a:r>
              <a:rPr lang="en-US" altLang="ko-KR" sz="1600" dirty="0" smtClean="0"/>
              <a:t>Response frame (not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) including specific information like in Request frame and intention (e.g., Status Code)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Simple </a:t>
            </a:r>
            <a:r>
              <a:rPr lang="en-US" altLang="ko-KR" sz="2000" dirty="0" err="1" smtClean="0"/>
              <a:t>Ack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The requester STA only has the right to determine operational attributes, which may not be a negotiation; and also, the </a:t>
            </a:r>
            <a:r>
              <a:rPr lang="en-US" altLang="ko-KR" sz="1600" dirty="0"/>
              <a:t>responding STA cannot deliver any intention (e.g., accept/reject) and </a:t>
            </a:r>
            <a:r>
              <a:rPr lang="en-US" altLang="ko-KR" sz="1600" dirty="0" smtClean="0"/>
              <a:t>suggested operational attributes</a:t>
            </a:r>
            <a:endParaRPr lang="en-US" altLang="ko-KR" sz="1600" dirty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the response frame should </a:t>
            </a:r>
            <a:r>
              <a:rPr lang="en-US" altLang="ko-KR" sz="2000" dirty="0"/>
              <a:t>include the Status Code depending on operational attributes the requesting STA suggests, e.g., accept, reject, or suggest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responding STA may suggest </a:t>
            </a:r>
            <a:r>
              <a:rPr lang="en-US" altLang="ko-KR" sz="1600" dirty="0" smtClean="0"/>
              <a:t>operational </a:t>
            </a:r>
            <a:r>
              <a:rPr lang="en-US" altLang="ko-KR" sz="1600" dirty="0"/>
              <a:t>attributes it prefer instead of reject to accelerate </a:t>
            </a:r>
            <a:r>
              <a:rPr lang="en-US" altLang="ko-KR" sz="1600" dirty="0" smtClean="0"/>
              <a:t>for the sensing measurement setup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73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Discussion: MU (Trigger)-based Approach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may consider MU-based measurement setup (see Appendix), but expect that it will not work well, as follows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it is natural to follow the concept of baseline negotiation mechanisms</a:t>
            </a:r>
          </a:p>
          <a:p>
            <a:r>
              <a:rPr lang="en-US" altLang="ko-KR" sz="2000" dirty="0" smtClean="0"/>
              <a:t>Capabilities</a:t>
            </a:r>
          </a:p>
          <a:p>
            <a:pPr lvl="1"/>
            <a:r>
              <a:rPr lang="en-US" altLang="ko-KR" sz="1600" dirty="0" smtClean="0"/>
              <a:t>It requires at least 11ax capabilities while non-TB can be used as an unified approach regardless of the standard</a:t>
            </a:r>
          </a:p>
          <a:p>
            <a:r>
              <a:rPr lang="en-US" altLang="ko-KR" sz="2000" dirty="0" smtClean="0"/>
              <a:t>Pairwise</a:t>
            </a:r>
          </a:p>
          <a:p>
            <a:pPr lvl="1"/>
            <a:r>
              <a:rPr lang="en-US" altLang="ko-KR" sz="1600" dirty="0" smtClean="0"/>
              <a:t>It may not be proper in terms of pairwise</a:t>
            </a:r>
          </a:p>
          <a:p>
            <a:r>
              <a:rPr lang="en-US" altLang="ko-KR" sz="2000" dirty="0" smtClean="0"/>
              <a:t>Response </a:t>
            </a:r>
          </a:p>
          <a:p>
            <a:pPr lvl="1"/>
            <a:r>
              <a:rPr lang="en-US" altLang="ko-KR" sz="1600" dirty="0" smtClean="0"/>
              <a:t>In terms of TB, it requires immediate responses, which may make it difficult due to receiver’s capabilities (e.g., processing time)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22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need a container, i.e., an element (e.g., called Sensing Measurement IE (TBD) to exchange operational attributes to be negotiated during frame exchange related to measurement setup</a:t>
            </a:r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b="1" dirty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1800" dirty="0" smtClean="0"/>
              <a:t>Note: The element basically includes the Request/Response frames which can be defined in previous slides. Maybe, it could be done during Association by including the element</a:t>
            </a:r>
            <a:endParaRPr lang="en-US" altLang="ko-KR" sz="1800" b="1" dirty="0"/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722" y="2971800"/>
            <a:ext cx="3456532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2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Considerations: Element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element can include operational attributes we’ve agreed before and we will discuss/agree later</a:t>
            </a:r>
          </a:p>
          <a:p>
            <a:r>
              <a:rPr lang="en-US" altLang="ko-KR" sz="2000" dirty="0" smtClean="0"/>
              <a:t>For example, </a:t>
            </a:r>
          </a:p>
          <a:p>
            <a:pPr lvl="1"/>
            <a:r>
              <a:rPr lang="en-US" altLang="ko-KR" sz="1600" dirty="0" smtClean="0"/>
              <a:t>It may have Common Info which can be applied regardless of measurement instance type and differentiate the type of parameter set for TB and non-TB</a:t>
            </a:r>
          </a:p>
          <a:p>
            <a:pPr lvl="1"/>
            <a:r>
              <a:rPr lang="en-US" altLang="ko-KR" sz="1600" dirty="0" smtClean="0"/>
              <a:t>Good to have the same length of each Parameter set (or can </a:t>
            </a:r>
            <a:r>
              <a:rPr lang="en-US" altLang="ko-KR" sz="1600" smtClean="0"/>
              <a:t>be unified)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Whether each Info is needed or not needs to be discussed</a:t>
            </a:r>
            <a:endParaRPr lang="en-US" altLang="ko-KR" sz="1600" dirty="0"/>
          </a:p>
          <a:p>
            <a:pPr marL="857250" lvl="2" indent="0">
              <a:buNone/>
            </a:pPr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  <a:p>
            <a:pPr lvl="2"/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3935006"/>
            <a:ext cx="7391400" cy="257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038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284000</TotalTime>
  <Words>1588</Words>
  <Application>Microsoft Office PowerPoint</Application>
  <PresentationFormat>화면 슬라이드 쇼(4:3)</PresentationFormat>
  <Paragraphs>236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Procedure of Sensing Measurement Setup</vt:lpstr>
      <vt:lpstr>Introduction</vt:lpstr>
      <vt:lpstr>Design Principles</vt:lpstr>
      <vt:lpstr>Considerations: Frame Exchange</vt:lpstr>
      <vt:lpstr>Considerations: Frame Exchange Example</vt:lpstr>
      <vt:lpstr>Discussion: Response frame</vt:lpstr>
      <vt:lpstr>Discussion: MU (Trigger)-based Approach </vt:lpstr>
      <vt:lpstr>Considerations: Information</vt:lpstr>
      <vt:lpstr>Considerations: Element Example</vt:lpstr>
      <vt:lpstr>Discussion: Multiple elements</vt:lpstr>
      <vt:lpstr>Summary</vt:lpstr>
      <vt:lpstr>SP #1</vt:lpstr>
      <vt:lpstr>SP #2</vt:lpstr>
      <vt:lpstr>References</vt:lpstr>
      <vt:lpstr>Appendix: MU(Trigger)-based Approach</vt:lpstr>
      <vt:lpstr>Appendix: Alternative to TB Approach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15526</cp:revision>
  <cp:lastPrinted>2018-10-31T23:27:01Z</cp:lastPrinted>
  <dcterms:created xsi:type="dcterms:W3CDTF">2007-05-21T21:00:37Z</dcterms:created>
  <dcterms:modified xsi:type="dcterms:W3CDTF">2021-12-07T14:05:34Z</dcterms:modified>
</cp:coreProperties>
</file>