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8 October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2021-10-6</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27"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for Draft 0.6</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8 October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1604</Words>
  <Application>Microsoft Office PowerPoint</Application>
  <PresentationFormat>Widescreen</PresentationFormat>
  <Paragraphs>191</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8 October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51</cp:revision>
  <cp:lastPrinted>1601-01-01T00:00:00Z</cp:lastPrinted>
  <dcterms:created xsi:type="dcterms:W3CDTF">2019-08-08T09:50:31Z</dcterms:created>
  <dcterms:modified xsi:type="dcterms:W3CDTF">2021-10-08T08:52:44Z</dcterms:modified>
</cp:coreProperties>
</file>