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1.xml" ContentType="application/vnd.openxmlformats-officedocument.presentationml.tag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5"/>
  </p:notesMasterIdLst>
  <p:handoutMasterIdLst>
    <p:handoutMasterId r:id="rId36"/>
  </p:handoutMasterIdLst>
  <p:sldIdLst>
    <p:sldId id="256" r:id="rId5"/>
    <p:sldId id="257" r:id="rId6"/>
    <p:sldId id="283" r:id="rId7"/>
    <p:sldId id="2350" r:id="rId8"/>
    <p:sldId id="2356" r:id="rId9"/>
    <p:sldId id="258" r:id="rId10"/>
    <p:sldId id="259" r:id="rId11"/>
    <p:sldId id="1575" r:id="rId12"/>
    <p:sldId id="287" r:id="rId13"/>
    <p:sldId id="274" r:id="rId14"/>
    <p:sldId id="1573" r:id="rId15"/>
    <p:sldId id="1577" r:id="rId16"/>
    <p:sldId id="1574" r:id="rId17"/>
    <p:sldId id="1578" r:id="rId18"/>
    <p:sldId id="1579" r:id="rId19"/>
    <p:sldId id="1580" r:id="rId20"/>
    <p:sldId id="302" r:id="rId21"/>
    <p:sldId id="301" r:id="rId22"/>
    <p:sldId id="2353" r:id="rId23"/>
    <p:sldId id="2354" r:id="rId24"/>
    <p:sldId id="1576" r:id="rId25"/>
    <p:sldId id="2355" r:id="rId26"/>
    <p:sldId id="2357" r:id="rId27"/>
    <p:sldId id="2358" r:id="rId28"/>
    <p:sldId id="2359" r:id="rId29"/>
    <p:sldId id="265" r:id="rId30"/>
    <p:sldId id="267" r:id="rId31"/>
    <p:sldId id="1586" r:id="rId32"/>
    <p:sldId id="2352" r:id="rId33"/>
    <p:sldId id="261" r:id="rId3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CC4F08-F6E9-4DBD-B5BF-0C2F6A495357}" v="182" dt="2021-11-04T22:06:59.3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156" d="100"/>
          <a:sy n="156" d="100"/>
        </p:scale>
        <p:origin x="108" y="18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acey, Robert" userId="8f61b79c-1993-4b76-a5c5-6bb0e2071c28" providerId="ADAL" clId="{75CC4F08-F6E9-4DBD-B5BF-0C2F6A495357}"/>
    <pc:docChg chg="custSel addSld delSld modSld">
      <pc:chgData name="Stacey, Robert" userId="8f61b79c-1993-4b76-a5c5-6bb0e2071c28" providerId="ADAL" clId="{75CC4F08-F6E9-4DBD-B5BF-0C2F6A495357}" dt="2021-11-04T22:07:02.443" v="522" actId="47"/>
      <pc:docMkLst>
        <pc:docMk/>
      </pc:docMkLst>
      <pc:sldChg chg="modSp mod">
        <pc:chgData name="Stacey, Robert" userId="8f61b79c-1993-4b76-a5c5-6bb0e2071c28" providerId="ADAL" clId="{75CC4F08-F6E9-4DBD-B5BF-0C2F6A495357}" dt="2021-11-04T13:15:51.885" v="276" actId="6549"/>
        <pc:sldMkLst>
          <pc:docMk/>
          <pc:sldMk cId="0" sldId="256"/>
        </pc:sldMkLst>
        <pc:spChg chg="mod">
          <ac:chgData name="Stacey, Robert" userId="8f61b79c-1993-4b76-a5c5-6bb0e2071c28" providerId="ADAL" clId="{75CC4F08-F6E9-4DBD-B5BF-0C2F6A495357}" dt="2021-11-04T12:53:00.481" v="7" actId="6549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acey, Robert" userId="8f61b79c-1993-4b76-a5c5-6bb0e2071c28" providerId="ADAL" clId="{75CC4F08-F6E9-4DBD-B5BF-0C2F6A495357}" dt="2021-11-04T13:15:51.885" v="276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acey, Robert" userId="8f61b79c-1993-4b76-a5c5-6bb0e2071c28" providerId="ADAL" clId="{75CC4F08-F6E9-4DBD-B5BF-0C2F6A495357}" dt="2021-11-04T15:33:38.175" v="520" actId="20577"/>
        <pc:sldMkLst>
          <pc:docMk/>
          <pc:sldMk cId="0" sldId="257"/>
        </pc:sldMkLst>
        <pc:spChg chg="mod">
          <ac:chgData name="Stacey, Robert" userId="8f61b79c-1993-4b76-a5c5-6bb0e2071c28" providerId="ADAL" clId="{75CC4F08-F6E9-4DBD-B5BF-0C2F6A495357}" dt="2021-11-04T13:41:36.255" v="340" actId="20577"/>
          <ac:spMkLst>
            <pc:docMk/>
            <pc:sldMk cId="0" sldId="257"/>
            <ac:spMk id="7" creationId="{00000000-0000-0000-0000-000000000000}"/>
          </ac:spMkLst>
        </pc:spChg>
        <pc:spChg chg="mod">
          <ac:chgData name="Stacey, Robert" userId="8f61b79c-1993-4b76-a5c5-6bb0e2071c28" providerId="ADAL" clId="{75CC4F08-F6E9-4DBD-B5BF-0C2F6A495357}" dt="2021-11-04T15:33:38.175" v="520" actId="20577"/>
          <ac:spMkLst>
            <pc:docMk/>
            <pc:sldMk cId="0" sldId="257"/>
            <ac:spMk id="4098" creationId="{00000000-0000-0000-0000-000000000000}"/>
          </ac:spMkLst>
        </pc:spChg>
      </pc:sldChg>
      <pc:sldChg chg="add">
        <pc:chgData name="Stacey, Robert" userId="8f61b79c-1993-4b76-a5c5-6bb0e2071c28" providerId="ADAL" clId="{75CC4F08-F6E9-4DBD-B5BF-0C2F6A495357}" dt="2021-11-04T12:57:08.137" v="90"/>
        <pc:sldMkLst>
          <pc:docMk/>
          <pc:sldMk cId="0" sldId="258"/>
        </pc:sldMkLst>
      </pc:sldChg>
      <pc:sldChg chg="del">
        <pc:chgData name="Stacey, Robert" userId="8f61b79c-1993-4b76-a5c5-6bb0e2071c28" providerId="ADAL" clId="{75CC4F08-F6E9-4DBD-B5BF-0C2F6A495357}" dt="2021-11-04T12:54:47.053" v="59" actId="47"/>
        <pc:sldMkLst>
          <pc:docMk/>
          <pc:sldMk cId="2608663279" sldId="258"/>
        </pc:sldMkLst>
      </pc:sldChg>
      <pc:sldChg chg="add">
        <pc:chgData name="Stacey, Robert" userId="8f61b79c-1993-4b76-a5c5-6bb0e2071c28" providerId="ADAL" clId="{75CC4F08-F6E9-4DBD-B5BF-0C2F6A495357}" dt="2021-11-04T12:57:08.137" v="90"/>
        <pc:sldMkLst>
          <pc:docMk/>
          <pc:sldMk cId="3105462111" sldId="259"/>
        </pc:sldMkLst>
      </pc:sldChg>
      <pc:sldChg chg="add">
        <pc:chgData name="Stacey, Robert" userId="8f61b79c-1993-4b76-a5c5-6bb0e2071c28" providerId="ADAL" clId="{75CC4F08-F6E9-4DBD-B5BF-0C2F6A495357}" dt="2021-11-04T13:02:29.786" v="120"/>
        <pc:sldMkLst>
          <pc:docMk/>
          <pc:sldMk cId="0" sldId="261"/>
        </pc:sldMkLst>
      </pc:sldChg>
      <pc:sldChg chg="add">
        <pc:chgData name="Stacey, Robert" userId="8f61b79c-1993-4b76-a5c5-6bb0e2071c28" providerId="ADAL" clId="{75CC4F08-F6E9-4DBD-B5BF-0C2F6A495357}" dt="2021-11-04T14:43:19.155" v="390"/>
        <pc:sldMkLst>
          <pc:docMk/>
          <pc:sldMk cId="2090672322" sldId="265"/>
        </pc:sldMkLst>
      </pc:sldChg>
      <pc:sldChg chg="add">
        <pc:chgData name="Stacey, Robert" userId="8f61b79c-1993-4b76-a5c5-6bb0e2071c28" providerId="ADAL" clId="{75CC4F08-F6E9-4DBD-B5BF-0C2F6A495357}" dt="2021-11-04T14:43:19.155" v="390"/>
        <pc:sldMkLst>
          <pc:docMk/>
          <pc:sldMk cId="2068366277" sldId="267"/>
        </pc:sldMkLst>
      </pc:sldChg>
      <pc:sldChg chg="modSp add mod modNotes">
        <pc:chgData name="Stacey, Robert" userId="8f61b79c-1993-4b76-a5c5-6bb0e2071c28" providerId="ADAL" clId="{75CC4F08-F6E9-4DBD-B5BF-0C2F6A495357}" dt="2021-11-04T14:03:17.485" v="386" actId="1036"/>
        <pc:sldMkLst>
          <pc:docMk/>
          <pc:sldMk cId="0" sldId="274"/>
        </pc:sldMkLst>
        <pc:spChg chg="mod">
          <ac:chgData name="Stacey, Robert" userId="8f61b79c-1993-4b76-a5c5-6bb0e2071c28" providerId="ADAL" clId="{75CC4F08-F6E9-4DBD-B5BF-0C2F6A495357}" dt="2021-11-04T14:03:17.485" v="386" actId="1036"/>
          <ac:spMkLst>
            <pc:docMk/>
            <pc:sldMk cId="0" sldId="274"/>
            <ac:spMk id="15362" creationId="{7DF51C02-1DE1-4FD6-A8BF-F0BFDCCBCFF0}"/>
          </ac:spMkLst>
        </pc:spChg>
        <pc:spChg chg="mod">
          <ac:chgData name="Stacey, Robert" userId="8f61b79c-1993-4b76-a5c5-6bb0e2071c28" providerId="ADAL" clId="{75CC4F08-F6E9-4DBD-B5BF-0C2F6A495357}" dt="2021-11-04T14:03:04.723" v="385" actId="14100"/>
          <ac:spMkLst>
            <pc:docMk/>
            <pc:sldMk cId="0" sldId="274"/>
            <ac:spMk id="15363" creationId="{F85EFF54-7258-4C8C-BFF6-09C3497F18C3}"/>
          </ac:spMkLst>
        </pc:spChg>
        <pc:spChg chg="mod">
          <ac:chgData name="Stacey, Robert" userId="8f61b79c-1993-4b76-a5c5-6bb0e2071c28" providerId="ADAL" clId="{75CC4F08-F6E9-4DBD-B5BF-0C2F6A495357}" dt="2021-11-04T14:02:15.956" v="384" actId="1038"/>
          <ac:spMkLst>
            <pc:docMk/>
            <pc:sldMk cId="0" sldId="274"/>
            <ac:spMk id="15364" creationId="{FF7F93C9-9EE9-4CAB-A736-2F8C82C34FAC}"/>
          </ac:spMkLst>
        </pc:spChg>
        <pc:spChg chg="mod">
          <ac:chgData name="Stacey, Robert" userId="8f61b79c-1993-4b76-a5c5-6bb0e2071c28" providerId="ADAL" clId="{75CC4F08-F6E9-4DBD-B5BF-0C2F6A495357}" dt="2021-11-04T14:02:10.765" v="380" actId="1038"/>
          <ac:spMkLst>
            <pc:docMk/>
            <pc:sldMk cId="0" sldId="274"/>
            <ac:spMk id="15365" creationId="{49873C02-43B3-4687-B3BA-0D2FB4F51BA6}"/>
          </ac:spMkLst>
        </pc:spChg>
      </pc:sldChg>
      <pc:sldChg chg="modSp add mod">
        <pc:chgData name="Stacey, Robert" userId="8f61b79c-1993-4b76-a5c5-6bb0e2071c28" providerId="ADAL" clId="{75CC4F08-F6E9-4DBD-B5BF-0C2F6A495357}" dt="2021-11-04T12:54:58.551" v="78" actId="20577"/>
        <pc:sldMkLst>
          <pc:docMk/>
          <pc:sldMk cId="1968720319" sldId="283"/>
        </pc:sldMkLst>
        <pc:spChg chg="mod">
          <ac:chgData name="Stacey, Robert" userId="8f61b79c-1993-4b76-a5c5-6bb0e2071c28" providerId="ADAL" clId="{75CC4F08-F6E9-4DBD-B5BF-0C2F6A495357}" dt="2021-11-04T12:54:58.551" v="78" actId="20577"/>
          <ac:spMkLst>
            <pc:docMk/>
            <pc:sldMk cId="1968720319" sldId="283"/>
            <ac:spMk id="2" creationId="{00000000-0000-0000-0000-000000000000}"/>
          </ac:spMkLst>
        </pc:spChg>
      </pc:sldChg>
      <pc:sldChg chg="addSp delSp modSp new del mod modClrScheme chgLayout">
        <pc:chgData name="Stacey, Robert" userId="8f61b79c-1993-4b76-a5c5-6bb0e2071c28" providerId="ADAL" clId="{75CC4F08-F6E9-4DBD-B5BF-0C2F6A495357}" dt="2021-11-04T13:16:36.761" v="277" actId="47"/>
        <pc:sldMkLst>
          <pc:docMk/>
          <pc:sldMk cId="1735569784" sldId="284"/>
        </pc:sldMkLst>
        <pc:spChg chg="del mod ord">
          <ac:chgData name="Stacey, Robert" userId="8f61b79c-1993-4b76-a5c5-6bb0e2071c28" providerId="ADAL" clId="{75CC4F08-F6E9-4DBD-B5BF-0C2F6A495357}" dt="2021-11-04T12:56:21.511" v="80" actId="700"/>
          <ac:spMkLst>
            <pc:docMk/>
            <pc:sldMk cId="1735569784" sldId="284"/>
            <ac:spMk id="2" creationId="{91C57A26-A081-49E2-BDAD-FA903B453DF0}"/>
          </ac:spMkLst>
        </pc:spChg>
        <pc:spChg chg="del mod ord">
          <ac:chgData name="Stacey, Robert" userId="8f61b79c-1993-4b76-a5c5-6bb0e2071c28" providerId="ADAL" clId="{75CC4F08-F6E9-4DBD-B5BF-0C2F6A495357}" dt="2021-11-04T12:56:21.511" v="80" actId="700"/>
          <ac:spMkLst>
            <pc:docMk/>
            <pc:sldMk cId="1735569784" sldId="284"/>
            <ac:spMk id="3" creationId="{8A42884F-59D9-4519-96D9-511266FAF6CD}"/>
          </ac:spMkLst>
        </pc:spChg>
        <pc:spChg chg="mod ord">
          <ac:chgData name="Stacey, Robert" userId="8f61b79c-1993-4b76-a5c5-6bb0e2071c28" providerId="ADAL" clId="{75CC4F08-F6E9-4DBD-B5BF-0C2F6A495357}" dt="2021-11-04T12:56:29.704" v="81" actId="700"/>
          <ac:spMkLst>
            <pc:docMk/>
            <pc:sldMk cId="1735569784" sldId="284"/>
            <ac:spMk id="4" creationId="{171B68BD-DFE9-4B41-AAD0-A1AD0E585D7D}"/>
          </ac:spMkLst>
        </pc:spChg>
        <pc:spChg chg="mod ord">
          <ac:chgData name="Stacey, Robert" userId="8f61b79c-1993-4b76-a5c5-6bb0e2071c28" providerId="ADAL" clId="{75CC4F08-F6E9-4DBD-B5BF-0C2F6A495357}" dt="2021-11-04T12:56:29.704" v="81" actId="700"/>
          <ac:spMkLst>
            <pc:docMk/>
            <pc:sldMk cId="1735569784" sldId="284"/>
            <ac:spMk id="5" creationId="{34193B75-3EEA-4C5C-B32F-0DFF5B1AE6AF}"/>
          </ac:spMkLst>
        </pc:spChg>
        <pc:spChg chg="mod ord">
          <ac:chgData name="Stacey, Robert" userId="8f61b79c-1993-4b76-a5c5-6bb0e2071c28" providerId="ADAL" clId="{75CC4F08-F6E9-4DBD-B5BF-0C2F6A495357}" dt="2021-11-04T12:56:29.704" v="81" actId="700"/>
          <ac:spMkLst>
            <pc:docMk/>
            <pc:sldMk cId="1735569784" sldId="284"/>
            <ac:spMk id="6" creationId="{D816E586-1CF2-4EDA-B786-9DFEACEB36E2}"/>
          </ac:spMkLst>
        </pc:spChg>
        <pc:spChg chg="add del mod ord">
          <ac:chgData name="Stacey, Robert" userId="8f61b79c-1993-4b76-a5c5-6bb0e2071c28" providerId="ADAL" clId="{75CC4F08-F6E9-4DBD-B5BF-0C2F6A495357}" dt="2021-11-04T12:56:29.704" v="81" actId="700"/>
          <ac:spMkLst>
            <pc:docMk/>
            <pc:sldMk cId="1735569784" sldId="284"/>
            <ac:spMk id="7" creationId="{39E950BB-D165-41E4-8DA5-180880D73473}"/>
          </ac:spMkLst>
        </pc:spChg>
        <pc:spChg chg="add del mod ord">
          <ac:chgData name="Stacey, Robert" userId="8f61b79c-1993-4b76-a5c5-6bb0e2071c28" providerId="ADAL" clId="{75CC4F08-F6E9-4DBD-B5BF-0C2F6A495357}" dt="2021-11-04T12:56:29.704" v="81" actId="700"/>
          <ac:spMkLst>
            <pc:docMk/>
            <pc:sldMk cId="1735569784" sldId="284"/>
            <ac:spMk id="8" creationId="{572AFF38-9BCC-4211-A952-08FBE45BFC9D}"/>
          </ac:spMkLst>
        </pc:spChg>
        <pc:spChg chg="add mod ord">
          <ac:chgData name="Stacey, Robert" userId="8f61b79c-1993-4b76-a5c5-6bb0e2071c28" providerId="ADAL" clId="{75CC4F08-F6E9-4DBD-B5BF-0C2F6A495357}" dt="2021-11-04T12:56:31.830" v="84" actId="20577"/>
          <ac:spMkLst>
            <pc:docMk/>
            <pc:sldMk cId="1735569784" sldId="284"/>
            <ac:spMk id="9" creationId="{53412A08-6FEF-4472-89DA-0381CB83DF98}"/>
          </ac:spMkLst>
        </pc:spChg>
        <pc:spChg chg="add mod ord">
          <ac:chgData name="Stacey, Robert" userId="8f61b79c-1993-4b76-a5c5-6bb0e2071c28" providerId="ADAL" clId="{75CC4F08-F6E9-4DBD-B5BF-0C2F6A495357}" dt="2021-11-04T12:56:29.704" v="81" actId="700"/>
          <ac:spMkLst>
            <pc:docMk/>
            <pc:sldMk cId="1735569784" sldId="284"/>
            <ac:spMk id="10" creationId="{A8C700A2-97D1-4BA1-B406-B77854106C69}"/>
          </ac:spMkLst>
        </pc:spChg>
      </pc:sldChg>
      <pc:sldChg chg="modSp new del mod">
        <pc:chgData name="Stacey, Robert" userId="8f61b79c-1993-4b76-a5c5-6bb0e2071c28" providerId="ADAL" clId="{75CC4F08-F6E9-4DBD-B5BF-0C2F6A495357}" dt="2021-11-04T14:48:11.863" v="440" actId="47"/>
        <pc:sldMkLst>
          <pc:docMk/>
          <pc:sldMk cId="1046308624" sldId="285"/>
        </pc:sldMkLst>
        <pc:spChg chg="mod">
          <ac:chgData name="Stacey, Robert" userId="8f61b79c-1993-4b76-a5c5-6bb0e2071c28" providerId="ADAL" clId="{75CC4F08-F6E9-4DBD-B5BF-0C2F6A495357}" dt="2021-11-04T12:56:46.472" v="89" actId="20577"/>
          <ac:spMkLst>
            <pc:docMk/>
            <pc:sldMk cId="1046308624" sldId="285"/>
            <ac:spMk id="2" creationId="{881F690A-10FC-4544-8CF3-412B8BEE1D39}"/>
          </ac:spMkLst>
        </pc:spChg>
      </pc:sldChg>
      <pc:sldChg chg="modSp add">
        <pc:chgData name="Stacey, Robert" userId="8f61b79c-1993-4b76-a5c5-6bb0e2071c28" providerId="ADAL" clId="{75CC4F08-F6E9-4DBD-B5BF-0C2F6A495357}" dt="2021-11-04T12:58:00.440" v="95"/>
        <pc:sldMkLst>
          <pc:docMk/>
          <pc:sldMk cId="822775208" sldId="287"/>
        </pc:sldMkLst>
        <pc:spChg chg="mod">
          <ac:chgData name="Stacey, Robert" userId="8f61b79c-1993-4b76-a5c5-6bb0e2071c28" providerId="ADAL" clId="{75CC4F08-F6E9-4DBD-B5BF-0C2F6A495357}" dt="2021-11-04T12:58:00.440" v="95"/>
          <ac:spMkLst>
            <pc:docMk/>
            <pc:sldMk cId="822775208" sldId="287"/>
            <ac:spMk id="4" creationId="{F50E3A87-C269-48A3-8E92-ECFE8A46A6EB}"/>
          </ac:spMkLst>
        </pc:spChg>
        <pc:spChg chg="mod">
          <ac:chgData name="Stacey, Robert" userId="8f61b79c-1993-4b76-a5c5-6bb0e2071c28" providerId="ADAL" clId="{75CC4F08-F6E9-4DBD-B5BF-0C2F6A495357}" dt="2021-11-04T12:58:00.440" v="95"/>
          <ac:spMkLst>
            <pc:docMk/>
            <pc:sldMk cId="822775208" sldId="287"/>
            <ac:spMk id="5" creationId="{94711B1D-FCDD-4755-9D99-2CA74ED21E19}"/>
          </ac:spMkLst>
        </pc:spChg>
      </pc:sldChg>
      <pc:sldChg chg="add">
        <pc:chgData name="Stacey, Robert" userId="8f61b79c-1993-4b76-a5c5-6bb0e2071c28" providerId="ADAL" clId="{75CC4F08-F6E9-4DBD-B5BF-0C2F6A495357}" dt="2021-11-04T13:00:47.139" v="112"/>
        <pc:sldMkLst>
          <pc:docMk/>
          <pc:sldMk cId="1907242687" sldId="301"/>
        </pc:sldMkLst>
      </pc:sldChg>
      <pc:sldChg chg="add">
        <pc:chgData name="Stacey, Robert" userId="8f61b79c-1993-4b76-a5c5-6bb0e2071c28" providerId="ADAL" clId="{75CC4F08-F6E9-4DBD-B5BF-0C2F6A495357}" dt="2021-11-04T13:00:47.139" v="112"/>
        <pc:sldMkLst>
          <pc:docMk/>
          <pc:sldMk cId="3314486787" sldId="302"/>
        </pc:sldMkLst>
      </pc:sldChg>
      <pc:sldChg chg="modSp add mod">
        <pc:chgData name="Stacey, Robert" userId="8f61b79c-1993-4b76-a5c5-6bb0e2071c28" providerId="ADAL" clId="{75CC4F08-F6E9-4DBD-B5BF-0C2F6A495357}" dt="2021-11-04T14:33:10.659" v="387" actId="14100"/>
        <pc:sldMkLst>
          <pc:docMk/>
          <pc:sldMk cId="0" sldId="1573"/>
        </pc:sldMkLst>
        <pc:spChg chg="mod">
          <ac:chgData name="Stacey, Robert" userId="8f61b79c-1993-4b76-a5c5-6bb0e2071c28" providerId="ADAL" clId="{75CC4F08-F6E9-4DBD-B5BF-0C2F6A495357}" dt="2021-11-04T14:33:10.659" v="387" actId="14100"/>
          <ac:spMkLst>
            <pc:docMk/>
            <pc:sldMk cId="0" sldId="1573"/>
            <ac:spMk id="3078" creationId="{80D731E5-278F-47D8-AD7B-6E5A554D925C}"/>
          </ac:spMkLst>
        </pc:spChg>
        <pc:spChg chg="mod">
          <ac:chgData name="Stacey, Robert" userId="8f61b79c-1993-4b76-a5c5-6bb0e2071c28" providerId="ADAL" clId="{75CC4F08-F6E9-4DBD-B5BF-0C2F6A495357}" dt="2021-11-04T13:06:28.664" v="236" actId="20577"/>
          <ac:spMkLst>
            <pc:docMk/>
            <pc:sldMk cId="0" sldId="1573"/>
            <ac:spMk id="15362" creationId="{E1C22D5D-4201-4673-AD69-C851B4C3606C}"/>
          </ac:spMkLst>
        </pc:spChg>
        <pc:spChg chg="mod">
          <ac:chgData name="Stacey, Robert" userId="8f61b79c-1993-4b76-a5c5-6bb0e2071c28" providerId="ADAL" clId="{75CC4F08-F6E9-4DBD-B5BF-0C2F6A495357}" dt="2021-11-04T13:06:33.673" v="253" actId="1038"/>
          <ac:spMkLst>
            <pc:docMk/>
            <pc:sldMk cId="0" sldId="1573"/>
            <ac:spMk id="15363" creationId="{42346105-90B9-4CDA-ACE7-9AFD6A2A6D49}"/>
          </ac:spMkLst>
        </pc:spChg>
        <pc:spChg chg="mod">
          <ac:chgData name="Stacey, Robert" userId="8f61b79c-1993-4b76-a5c5-6bb0e2071c28" providerId="ADAL" clId="{75CC4F08-F6E9-4DBD-B5BF-0C2F6A495357}" dt="2021-11-04T13:06:54.500" v="258" actId="14100"/>
          <ac:spMkLst>
            <pc:docMk/>
            <pc:sldMk cId="0" sldId="1573"/>
            <ac:spMk id="15365" creationId="{EB809B49-67C4-46C8-9DEE-FAD51CC7DE24}"/>
          </ac:spMkLst>
        </pc:spChg>
      </pc:sldChg>
      <pc:sldChg chg="modSp add">
        <pc:chgData name="Stacey, Robert" userId="8f61b79c-1993-4b76-a5c5-6bb0e2071c28" providerId="ADAL" clId="{75CC4F08-F6E9-4DBD-B5BF-0C2F6A495357}" dt="2021-11-04T13:19:07.501" v="318" actId="1037"/>
        <pc:sldMkLst>
          <pc:docMk/>
          <pc:sldMk cId="0" sldId="1574"/>
        </pc:sldMkLst>
        <pc:spChg chg="mod">
          <ac:chgData name="Stacey, Robert" userId="8f61b79c-1993-4b76-a5c5-6bb0e2071c28" providerId="ADAL" clId="{75CC4F08-F6E9-4DBD-B5BF-0C2F6A495357}" dt="2021-11-04T12:58:39.770" v="100"/>
          <ac:spMkLst>
            <pc:docMk/>
            <pc:sldMk cId="0" sldId="1574"/>
            <ac:spMk id="18435" creationId="{0E61AB8D-C2D1-4167-B78D-8234F1B3A499}"/>
          </ac:spMkLst>
        </pc:spChg>
        <pc:spChg chg="mod">
          <ac:chgData name="Stacey, Robert" userId="8f61b79c-1993-4b76-a5c5-6bb0e2071c28" providerId="ADAL" clId="{75CC4F08-F6E9-4DBD-B5BF-0C2F6A495357}" dt="2021-11-04T13:19:07.501" v="318" actId="1037"/>
          <ac:spMkLst>
            <pc:docMk/>
            <pc:sldMk cId="0" sldId="1574"/>
            <ac:spMk id="18436" creationId="{4646FFC9-C3DF-4999-91C7-B8621203FAB3}"/>
          </ac:spMkLst>
        </pc:spChg>
      </pc:sldChg>
      <pc:sldChg chg="modSp add mod">
        <pc:chgData name="Stacey, Robert" userId="8f61b79c-1993-4b76-a5c5-6bb0e2071c28" providerId="ADAL" clId="{75CC4F08-F6E9-4DBD-B5BF-0C2F6A495357}" dt="2021-11-04T13:18:01.363" v="279" actId="14100"/>
        <pc:sldMkLst>
          <pc:docMk/>
          <pc:sldMk cId="0" sldId="1575"/>
        </pc:sldMkLst>
        <pc:spChg chg="mod">
          <ac:chgData name="Stacey, Robert" userId="8f61b79c-1993-4b76-a5c5-6bb0e2071c28" providerId="ADAL" clId="{75CC4F08-F6E9-4DBD-B5BF-0C2F6A495357}" dt="2021-11-04T13:05:57.089" v="196" actId="20577"/>
          <ac:spMkLst>
            <pc:docMk/>
            <pc:sldMk cId="0" sldId="1575"/>
            <ac:spMk id="15362" creationId="{B6D655B3-6720-432F-9CE7-14CB10DE66F6}"/>
          </ac:spMkLst>
        </pc:spChg>
        <pc:spChg chg="mod">
          <ac:chgData name="Stacey, Robert" userId="8f61b79c-1993-4b76-a5c5-6bb0e2071c28" providerId="ADAL" clId="{75CC4F08-F6E9-4DBD-B5BF-0C2F6A495357}" dt="2021-11-04T13:06:09.225" v="213" actId="1038"/>
          <ac:spMkLst>
            <pc:docMk/>
            <pc:sldMk cId="0" sldId="1575"/>
            <ac:spMk id="15363" creationId="{11231D09-1D39-4B3D-BA7E-1DBCC751771B}"/>
          </ac:spMkLst>
        </pc:spChg>
        <pc:spChg chg="mod">
          <ac:chgData name="Stacey, Robert" userId="8f61b79c-1993-4b76-a5c5-6bb0e2071c28" providerId="ADAL" clId="{75CC4F08-F6E9-4DBD-B5BF-0C2F6A495357}" dt="2021-11-04T13:18:01.363" v="279" actId="14100"/>
          <ac:spMkLst>
            <pc:docMk/>
            <pc:sldMk cId="0" sldId="1575"/>
            <ac:spMk id="15366" creationId="{EE329995-797B-421C-85C1-CC4E6BFC4606}"/>
          </ac:spMkLst>
        </pc:spChg>
      </pc:sldChg>
      <pc:sldChg chg="add del">
        <pc:chgData name="Stacey, Robert" userId="8f61b79c-1993-4b76-a5c5-6bb0e2071c28" providerId="ADAL" clId="{75CC4F08-F6E9-4DBD-B5BF-0C2F6A495357}" dt="2021-11-04T14:36:36.989" v="388"/>
        <pc:sldMkLst>
          <pc:docMk/>
          <pc:sldMk cId="0" sldId="1576"/>
        </pc:sldMkLst>
      </pc:sldChg>
      <pc:sldChg chg="modSp new del mod">
        <pc:chgData name="Stacey, Robert" userId="8f61b79c-1993-4b76-a5c5-6bb0e2071c28" providerId="ADAL" clId="{75CC4F08-F6E9-4DBD-B5BF-0C2F6A495357}" dt="2021-11-04T14:01:54.384" v="342" actId="47"/>
        <pc:sldMkLst>
          <pc:docMk/>
          <pc:sldMk cId="1718606132" sldId="1576"/>
        </pc:sldMkLst>
        <pc:spChg chg="mod">
          <ac:chgData name="Stacey, Robert" userId="8f61b79c-1993-4b76-a5c5-6bb0e2071c28" providerId="ADAL" clId="{75CC4F08-F6E9-4DBD-B5BF-0C2F6A495357}" dt="2021-11-04T12:58:14.973" v="99" actId="20577"/>
          <ac:spMkLst>
            <pc:docMk/>
            <pc:sldMk cId="1718606132" sldId="1576"/>
            <ac:spMk id="2" creationId="{6BD2CB10-A4F7-4771-B0B3-CC0D3A2BA066}"/>
          </ac:spMkLst>
        </pc:spChg>
      </pc:sldChg>
      <pc:sldChg chg="modSp add">
        <pc:chgData name="Stacey, Robert" userId="8f61b79c-1993-4b76-a5c5-6bb0e2071c28" providerId="ADAL" clId="{75CC4F08-F6E9-4DBD-B5BF-0C2F6A495357}" dt="2021-11-04T12:58:39.770" v="100"/>
        <pc:sldMkLst>
          <pc:docMk/>
          <pc:sldMk cId="0" sldId="1577"/>
        </pc:sldMkLst>
        <pc:spChg chg="mod">
          <ac:chgData name="Stacey, Robert" userId="8f61b79c-1993-4b76-a5c5-6bb0e2071c28" providerId="ADAL" clId="{75CC4F08-F6E9-4DBD-B5BF-0C2F6A495357}" dt="2021-11-04T12:58:39.770" v="100"/>
          <ac:spMkLst>
            <pc:docMk/>
            <pc:sldMk cId="0" sldId="1577"/>
            <ac:spMk id="17411" creationId="{E7E95BBF-B3B3-45DF-97AF-D877BC894BA0}"/>
          </ac:spMkLst>
        </pc:spChg>
        <pc:spChg chg="mod">
          <ac:chgData name="Stacey, Robert" userId="8f61b79c-1993-4b76-a5c5-6bb0e2071c28" providerId="ADAL" clId="{75CC4F08-F6E9-4DBD-B5BF-0C2F6A495357}" dt="2021-11-04T12:58:39.770" v="100"/>
          <ac:spMkLst>
            <pc:docMk/>
            <pc:sldMk cId="0" sldId="1577"/>
            <ac:spMk id="17412" creationId="{9F9DB568-971B-43EB-BFF5-E6ABF32E411B}"/>
          </ac:spMkLst>
        </pc:spChg>
      </pc:sldChg>
      <pc:sldChg chg="modSp add mod">
        <pc:chgData name="Stacey, Robert" userId="8f61b79c-1993-4b76-a5c5-6bb0e2071c28" providerId="ADAL" clId="{75CC4F08-F6E9-4DBD-B5BF-0C2F6A495357}" dt="2021-11-04T13:19:22.241" v="319" actId="403"/>
        <pc:sldMkLst>
          <pc:docMk/>
          <pc:sldMk cId="0" sldId="1578"/>
        </pc:sldMkLst>
        <pc:spChg chg="mod">
          <ac:chgData name="Stacey, Robert" userId="8f61b79c-1993-4b76-a5c5-6bb0e2071c28" providerId="ADAL" clId="{75CC4F08-F6E9-4DBD-B5BF-0C2F6A495357}" dt="2021-11-04T13:07:54.423" v="259" actId="20577"/>
          <ac:spMkLst>
            <pc:docMk/>
            <pc:sldMk cId="0" sldId="1578"/>
            <ac:spMk id="4" creationId="{00000000-0000-0000-0000-000000000000}"/>
          </ac:spMkLst>
        </pc:spChg>
        <pc:spChg chg="mod">
          <ac:chgData name="Stacey, Robert" userId="8f61b79c-1993-4b76-a5c5-6bb0e2071c28" providerId="ADAL" clId="{75CC4F08-F6E9-4DBD-B5BF-0C2F6A495357}" dt="2021-11-04T13:19:22.241" v="319" actId="403"/>
          <ac:spMkLst>
            <pc:docMk/>
            <pc:sldMk cId="0" sldId="1578"/>
            <ac:spMk id="5122" creationId="{00000000-0000-0000-0000-000000000000}"/>
          </ac:spMkLst>
        </pc:spChg>
      </pc:sldChg>
      <pc:sldChg chg="modSp new mod">
        <pc:chgData name="Stacey, Robert" userId="8f61b79c-1993-4b76-a5c5-6bb0e2071c28" providerId="ADAL" clId="{75CC4F08-F6E9-4DBD-B5BF-0C2F6A495357}" dt="2021-11-04T13:00:00.857" v="106" actId="20577"/>
        <pc:sldMkLst>
          <pc:docMk/>
          <pc:sldMk cId="646715537" sldId="1579"/>
        </pc:sldMkLst>
        <pc:spChg chg="mod">
          <ac:chgData name="Stacey, Robert" userId="8f61b79c-1993-4b76-a5c5-6bb0e2071c28" providerId="ADAL" clId="{75CC4F08-F6E9-4DBD-B5BF-0C2F6A495357}" dt="2021-11-04T13:00:00.857" v="106" actId="20577"/>
          <ac:spMkLst>
            <pc:docMk/>
            <pc:sldMk cId="646715537" sldId="1579"/>
            <ac:spMk id="2" creationId="{DA1B8960-23E7-491B-8B5E-7B6079C5DDC3}"/>
          </ac:spMkLst>
        </pc:spChg>
      </pc:sldChg>
      <pc:sldChg chg="modSp new mod">
        <pc:chgData name="Stacey, Robert" userId="8f61b79c-1993-4b76-a5c5-6bb0e2071c28" providerId="ADAL" clId="{75CC4F08-F6E9-4DBD-B5BF-0C2F6A495357}" dt="2021-11-04T13:00:11.042" v="111" actId="20577"/>
        <pc:sldMkLst>
          <pc:docMk/>
          <pc:sldMk cId="757728020" sldId="1580"/>
        </pc:sldMkLst>
        <pc:spChg chg="mod">
          <ac:chgData name="Stacey, Robert" userId="8f61b79c-1993-4b76-a5c5-6bb0e2071c28" providerId="ADAL" clId="{75CC4F08-F6E9-4DBD-B5BF-0C2F6A495357}" dt="2021-11-04T13:00:11.042" v="111" actId="20577"/>
          <ac:spMkLst>
            <pc:docMk/>
            <pc:sldMk cId="757728020" sldId="1580"/>
            <ac:spMk id="2" creationId="{64BEAB02-92E9-47D7-B341-D5F8DB428F3C}"/>
          </ac:spMkLst>
        </pc:spChg>
      </pc:sldChg>
      <pc:sldChg chg="add del">
        <pc:chgData name="Stacey, Robert" userId="8f61b79c-1993-4b76-a5c5-6bb0e2071c28" providerId="ADAL" clId="{75CC4F08-F6E9-4DBD-B5BF-0C2F6A495357}" dt="2021-11-04T14:36:56.038" v="389" actId="47"/>
        <pc:sldMkLst>
          <pc:docMk/>
          <pc:sldMk cId="0" sldId="1581"/>
        </pc:sldMkLst>
      </pc:sldChg>
      <pc:sldChg chg="add del">
        <pc:chgData name="Stacey, Robert" userId="8f61b79c-1993-4b76-a5c5-6bb0e2071c28" providerId="ADAL" clId="{75CC4F08-F6E9-4DBD-B5BF-0C2F6A495357}" dt="2021-11-04T14:36:56.038" v="389" actId="47"/>
        <pc:sldMkLst>
          <pc:docMk/>
          <pc:sldMk cId="2181882431" sldId="1582"/>
        </pc:sldMkLst>
      </pc:sldChg>
      <pc:sldChg chg="add del">
        <pc:chgData name="Stacey, Robert" userId="8f61b79c-1993-4b76-a5c5-6bb0e2071c28" providerId="ADAL" clId="{75CC4F08-F6E9-4DBD-B5BF-0C2F6A495357}" dt="2021-11-04T14:36:56.038" v="389" actId="47"/>
        <pc:sldMkLst>
          <pc:docMk/>
          <pc:sldMk cId="0" sldId="1583"/>
        </pc:sldMkLst>
      </pc:sldChg>
      <pc:sldChg chg="add del">
        <pc:chgData name="Stacey, Robert" userId="8f61b79c-1993-4b76-a5c5-6bb0e2071c28" providerId="ADAL" clId="{75CC4F08-F6E9-4DBD-B5BF-0C2F6A495357}" dt="2021-11-04T14:36:56.038" v="389" actId="47"/>
        <pc:sldMkLst>
          <pc:docMk/>
          <pc:sldMk cId="0" sldId="1584"/>
        </pc:sldMkLst>
      </pc:sldChg>
      <pc:sldChg chg="modSp new del mod">
        <pc:chgData name="Stacey, Robert" userId="8f61b79c-1993-4b76-a5c5-6bb0e2071c28" providerId="ADAL" clId="{75CC4F08-F6E9-4DBD-B5BF-0C2F6A495357}" dt="2021-11-04T22:07:02.443" v="522" actId="47"/>
        <pc:sldMkLst>
          <pc:docMk/>
          <pc:sldMk cId="757576782" sldId="1585"/>
        </pc:sldMkLst>
        <pc:spChg chg="mod">
          <ac:chgData name="Stacey, Robert" userId="8f61b79c-1993-4b76-a5c5-6bb0e2071c28" providerId="ADAL" clId="{75CC4F08-F6E9-4DBD-B5BF-0C2F6A495357}" dt="2021-11-04T13:01:25.755" v="118" actId="20577"/>
          <ac:spMkLst>
            <pc:docMk/>
            <pc:sldMk cId="757576782" sldId="1585"/>
            <ac:spMk id="2" creationId="{A3B5285A-06E8-471D-9690-701B2AD1DF3F}"/>
          </ac:spMkLst>
        </pc:spChg>
      </pc:sldChg>
      <pc:sldChg chg="add">
        <pc:chgData name="Stacey, Robert" userId="8f61b79c-1993-4b76-a5c5-6bb0e2071c28" providerId="ADAL" clId="{75CC4F08-F6E9-4DBD-B5BF-0C2F6A495357}" dt="2021-11-04T13:01:43.994" v="119"/>
        <pc:sldMkLst>
          <pc:docMk/>
          <pc:sldMk cId="0" sldId="1586"/>
        </pc:sldMkLst>
      </pc:sldChg>
      <pc:sldChg chg="modSp new del mod">
        <pc:chgData name="Stacey, Robert" userId="8f61b79c-1993-4b76-a5c5-6bb0e2071c28" providerId="ADAL" clId="{75CC4F08-F6E9-4DBD-B5BF-0C2F6A495357}" dt="2021-11-04T13:37:23.201" v="326" actId="47"/>
        <pc:sldMkLst>
          <pc:docMk/>
          <pc:sldMk cId="1588266360" sldId="1587"/>
        </pc:sldMkLst>
        <pc:spChg chg="mod">
          <ac:chgData name="Stacey, Robert" userId="8f61b79c-1993-4b76-a5c5-6bb0e2071c28" providerId="ADAL" clId="{75CC4F08-F6E9-4DBD-B5BF-0C2F6A495357}" dt="2021-11-04T13:02:36.091" v="125" actId="20577"/>
          <ac:spMkLst>
            <pc:docMk/>
            <pc:sldMk cId="1588266360" sldId="1587"/>
            <ac:spMk id="2" creationId="{D9BCB947-D6E2-463E-BFC5-D5B82E838311}"/>
          </ac:spMkLst>
        </pc:spChg>
      </pc:sldChg>
      <pc:sldChg chg="modSp add mod">
        <pc:chgData name="Stacey, Robert" userId="8f61b79c-1993-4b76-a5c5-6bb0e2071c28" providerId="ADAL" clId="{75CC4F08-F6E9-4DBD-B5BF-0C2F6A495357}" dt="2021-11-04T15:33:21.168" v="491" actId="20577"/>
        <pc:sldMkLst>
          <pc:docMk/>
          <pc:sldMk cId="3805645720" sldId="2350"/>
        </pc:sldMkLst>
        <pc:spChg chg="mod">
          <ac:chgData name="Stacey, Robert" userId="8f61b79c-1993-4b76-a5c5-6bb0e2071c28" providerId="ADAL" clId="{75CC4F08-F6E9-4DBD-B5BF-0C2F6A495357}" dt="2021-11-04T15:33:21.168" v="491" actId="20577"/>
          <ac:spMkLst>
            <pc:docMk/>
            <pc:sldMk cId="3805645720" sldId="2350"/>
            <ac:spMk id="4099" creationId="{00000000-0000-0000-0000-000000000000}"/>
          </ac:spMkLst>
        </pc:spChg>
        <pc:spChg chg="mod">
          <ac:chgData name="Stacey, Robert" userId="8f61b79c-1993-4b76-a5c5-6bb0e2071c28" providerId="ADAL" clId="{75CC4F08-F6E9-4DBD-B5BF-0C2F6A495357}" dt="2021-11-04T13:14:56.195" v="260"/>
          <ac:spMkLst>
            <pc:docMk/>
            <pc:sldMk cId="3805645720" sldId="2350"/>
            <ac:spMk id="4100" creationId="{00000000-0000-0000-0000-000000000000}"/>
          </ac:spMkLst>
        </pc:spChg>
        <pc:spChg chg="mod">
          <ac:chgData name="Stacey, Robert" userId="8f61b79c-1993-4b76-a5c5-6bb0e2071c28" providerId="ADAL" clId="{75CC4F08-F6E9-4DBD-B5BF-0C2F6A495357}" dt="2021-11-04T13:14:56.195" v="260"/>
          <ac:spMkLst>
            <pc:docMk/>
            <pc:sldMk cId="3805645720" sldId="2350"/>
            <ac:spMk id="4101" creationId="{00000000-0000-0000-0000-000000000000}"/>
          </ac:spMkLst>
        </pc:spChg>
      </pc:sldChg>
      <pc:sldChg chg="modSp new del mod">
        <pc:chgData name="Stacey, Robert" userId="8f61b79c-1993-4b76-a5c5-6bb0e2071c28" providerId="ADAL" clId="{75CC4F08-F6E9-4DBD-B5BF-0C2F6A495357}" dt="2021-11-04T14:43:21.795" v="391" actId="47"/>
        <pc:sldMkLst>
          <pc:docMk/>
          <pc:sldMk cId="3364270759" sldId="2351"/>
        </pc:sldMkLst>
        <pc:spChg chg="mod">
          <ac:chgData name="Stacey, Robert" userId="8f61b79c-1993-4b76-a5c5-6bb0e2071c28" providerId="ADAL" clId="{75CC4F08-F6E9-4DBD-B5BF-0C2F6A495357}" dt="2021-11-04T13:32:44.159" v="324" actId="20577"/>
          <ac:spMkLst>
            <pc:docMk/>
            <pc:sldMk cId="3364270759" sldId="2351"/>
            <ac:spMk id="2" creationId="{BD3D65FF-EBA7-499D-8614-25AF9F4F79E8}"/>
          </ac:spMkLst>
        </pc:spChg>
      </pc:sldChg>
      <pc:sldChg chg="modSp add mod modTransition">
        <pc:chgData name="Stacey, Robert" userId="8f61b79c-1993-4b76-a5c5-6bb0e2071c28" providerId="ADAL" clId="{75CC4F08-F6E9-4DBD-B5BF-0C2F6A495357}" dt="2021-11-04T14:45:52.576" v="435" actId="6549"/>
        <pc:sldMkLst>
          <pc:docMk/>
          <pc:sldMk cId="0" sldId="2352"/>
        </pc:sldMkLst>
        <pc:spChg chg="mod">
          <ac:chgData name="Stacey, Robert" userId="8f61b79c-1993-4b76-a5c5-6bb0e2071c28" providerId="ADAL" clId="{75CC4F08-F6E9-4DBD-B5BF-0C2F6A495357}" dt="2021-11-04T13:37:20.828" v="325"/>
          <ac:spMkLst>
            <pc:docMk/>
            <pc:sldMk cId="0" sldId="2352"/>
            <ac:spMk id="80" creationId="{00000000-0000-0000-0000-000000000000}"/>
          </ac:spMkLst>
        </pc:spChg>
        <pc:spChg chg="mod">
          <ac:chgData name="Stacey, Robert" userId="8f61b79c-1993-4b76-a5c5-6bb0e2071c28" providerId="ADAL" clId="{75CC4F08-F6E9-4DBD-B5BF-0C2F6A495357}" dt="2021-11-04T14:45:52.576" v="435" actId="6549"/>
          <ac:spMkLst>
            <pc:docMk/>
            <pc:sldMk cId="0" sldId="2352"/>
            <ac:spMk id="81" creationId="{00000000-0000-0000-0000-000000000000}"/>
          </ac:spMkLst>
        </pc:spChg>
      </pc:sldChg>
      <pc:sldChg chg="add">
        <pc:chgData name="Stacey, Robert" userId="8f61b79c-1993-4b76-a5c5-6bb0e2071c28" providerId="ADAL" clId="{75CC4F08-F6E9-4DBD-B5BF-0C2F6A495357}" dt="2021-11-04T14:36:36.989" v="388"/>
        <pc:sldMkLst>
          <pc:docMk/>
          <pc:sldMk cId="0" sldId="2353"/>
        </pc:sldMkLst>
      </pc:sldChg>
      <pc:sldChg chg="add">
        <pc:chgData name="Stacey, Robert" userId="8f61b79c-1993-4b76-a5c5-6bb0e2071c28" providerId="ADAL" clId="{75CC4F08-F6E9-4DBD-B5BF-0C2F6A495357}" dt="2021-11-04T14:36:36.989" v="388"/>
        <pc:sldMkLst>
          <pc:docMk/>
          <pc:sldMk cId="1477246659" sldId="2354"/>
        </pc:sldMkLst>
      </pc:sldChg>
      <pc:sldChg chg="add">
        <pc:chgData name="Stacey, Robert" userId="8f61b79c-1993-4b76-a5c5-6bb0e2071c28" providerId="ADAL" clId="{75CC4F08-F6E9-4DBD-B5BF-0C2F6A495357}" dt="2021-11-04T14:36:36.989" v="388"/>
        <pc:sldMkLst>
          <pc:docMk/>
          <pc:sldMk cId="0" sldId="2355"/>
        </pc:sldMkLst>
      </pc:sldChg>
      <pc:sldChg chg="modSp add mod">
        <pc:chgData name="Stacey, Robert" userId="8f61b79c-1993-4b76-a5c5-6bb0e2071c28" providerId="ADAL" clId="{75CC4F08-F6E9-4DBD-B5BF-0C2F6A495357}" dt="2021-11-04T14:48:04.721" v="439" actId="14100"/>
        <pc:sldMkLst>
          <pc:docMk/>
          <pc:sldMk cId="1590738440" sldId="2356"/>
        </pc:sldMkLst>
        <pc:spChg chg="mod">
          <ac:chgData name="Stacey, Robert" userId="8f61b79c-1993-4b76-a5c5-6bb0e2071c28" providerId="ADAL" clId="{75CC4F08-F6E9-4DBD-B5BF-0C2F6A495357}" dt="2021-11-04T14:48:04.721" v="439" actId="14100"/>
          <ac:spMkLst>
            <pc:docMk/>
            <pc:sldMk cId="1590738440" sldId="2356"/>
            <ac:spMk id="3" creationId="{00000000-0000-0000-0000-000000000000}"/>
          </ac:spMkLst>
        </pc:spChg>
      </pc:sldChg>
      <pc:sldChg chg="add">
        <pc:chgData name="Stacey, Robert" userId="8f61b79c-1993-4b76-a5c5-6bb0e2071c28" providerId="ADAL" clId="{75CC4F08-F6E9-4DBD-B5BF-0C2F6A495357}" dt="2021-11-04T22:06:59.362" v="521"/>
        <pc:sldMkLst>
          <pc:docMk/>
          <pc:sldMk cId="1727444069" sldId="2357"/>
        </pc:sldMkLst>
      </pc:sldChg>
      <pc:sldChg chg="add">
        <pc:chgData name="Stacey, Robert" userId="8f61b79c-1993-4b76-a5c5-6bb0e2071c28" providerId="ADAL" clId="{75CC4F08-F6E9-4DBD-B5BF-0C2F6A495357}" dt="2021-11-04T22:06:59.362" v="521"/>
        <pc:sldMkLst>
          <pc:docMk/>
          <pc:sldMk cId="2033199149" sldId="2358"/>
        </pc:sldMkLst>
      </pc:sldChg>
      <pc:sldChg chg="add">
        <pc:chgData name="Stacey, Robert" userId="8f61b79c-1993-4b76-a5c5-6bb0e2071c28" providerId="ADAL" clId="{75CC4F08-F6E9-4DBD-B5BF-0C2F6A495357}" dt="2021-11-04T22:06:59.362" v="521"/>
        <pc:sldMkLst>
          <pc:docMk/>
          <pc:sldMk cId="1752578952" sldId="235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9748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1808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30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802.11-16/0222r2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/>
              <a:t>March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(HPE)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848630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848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A2EDBA83-7FE8-4CA8-BA33-0EB43938C0C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096D1C78-75D5-4970-B1F8-6E9A1A1859D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6D128BB4-D63F-4103-AC4C-9C7A2901BB6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07F1E9AE-5CEB-4096-AC8D-172F7A328E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BCFEB034-2743-44EE-8864-9EC6FF4449AA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FC7A2341-8DFC-4927-BCA6-4BAEB1B1DC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63BB03C6-6C3C-4C79-B31D-AD7F47E31C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323483BA-75D1-4DAE-ACEA-1539750C3E2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5AD320E8-3630-41FF-9C58-E01FC1C2829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392B8226-B34F-4AF7-B136-496BFD10894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D310E36D-6AE8-48F0-A058-A0D09100A5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DC99F802-D547-4243-96BA-EB7EA749E668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6F1EB445-0CB9-48E4-99CE-826AD4814D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70369E87-BB80-4FB4-BD43-DAD7CB6F58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1B9ED064-9823-4D66-960A-272BD6EDE2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DB8174F9-EF50-4BAA-97C9-3F2466DE12C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E0E377A2-B583-414A-8085-AD5E36BBA6E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35B12DD2-FC37-43B9-8F13-852258E4F9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D4568066-8131-4EFD-B656-C1ACB366F648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F17A998D-744C-4A1F-87EC-A62B4C61AE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62ADCDB5-5E1D-40A4-8975-256C1D9997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Robert Stacey,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802.11-19/1643r0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69-00-00bd-ieee-802-11bd-october-2021-tc-meeting-minutesminutes.docx" TargetMode="External"/><Relationship Id="rId2" Type="http://schemas.openxmlformats.org/officeDocument/2006/relationships/hyperlink" Target="https://mentor.ieee.org/802.11/dcn/21/11-21-1544-00-00bd-tgbd-september-interim-2021-teleconference-minutes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28-00-00bh-agenda-tgbh-2021-nov-plenary.ppt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332-20-00bh-issues-tracking.docx" TargetMode="External"/><Relationship Id="rId4" Type="http://schemas.openxmlformats.org/officeDocument/2006/relationships/hyperlink" Target="https://mentor.ieee.org/802.11/dcn/21/11-21-0703-00-0000-2021-april-liaison-from-wba.docx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1/18-21-0116-04-0000-proposed-modifications-to-itu-r-m-1450-5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8/dcn/21/18-21-0117-04-0000-proposed-modifications-to-itu-r-m-1801-2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1-1626-AANI-aani-sc-agenda-november-2021-plenary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25-00-0arc-arc-sc-agenda-nov-2021.ppt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74-00-0arc-epd-and-lpd-terminology-misalignment-in-ieee-std-802-1-and-802-11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9/11-19-0106-00-000m-sta-and-ap.doc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5/dcn/21/15-21-0475-03-03ma-draft-par-15-3ma.pdf" TargetMode="External"/><Relationship Id="rId3" Type="http://schemas.openxmlformats.org/officeDocument/2006/relationships/hyperlink" Target="https://www.ieee802.org/1/files/public/docs2021/ds-draft-CSD-0921-v01.pdf" TargetMode="External"/><Relationship Id="rId7" Type="http://schemas.openxmlformats.org/officeDocument/2006/relationships/hyperlink" Target="https://mentor.ieee.org/802-ec/dcn/18/ec-18-0080-00-ACSD-802-11bb.docx" TargetMode="External"/><Relationship Id="rId2" Type="http://schemas.openxmlformats.org/officeDocument/2006/relationships/hyperlink" Target="https://www.ieee802.org/1/files/public/docs2021/ds-draft-PAR-0921-v01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83-00-00bb-tgbb-modified-par.pdf" TargetMode="External"/><Relationship Id="rId5" Type="http://schemas.openxmlformats.org/officeDocument/2006/relationships/hyperlink" Target="https://mentor.ieee.org/802-ec/dcn/21/ec-21-0225-00-00EC-csd-ieee-p802-3df.pdf" TargetMode="External"/><Relationship Id="rId4" Type="http://schemas.openxmlformats.org/officeDocument/2006/relationships/hyperlink" Target="https://mentor.ieee.org/802-ec/dcn/21/ec-21-0224-01-00EC-par-ieee-p802-3df.pdf" TargetMode="External"/><Relationship Id="rId9" Type="http://schemas.openxmlformats.org/officeDocument/2006/relationships/hyperlink" Target="https://mentor.ieee.org/802.15/dcn/21/15-21-0477-03-03ma-draft-csd-15-3ma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WG11 Opening Report Snapshot Slides November 2021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2021-11-08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9535" progId="Word.Document.8">
                  <p:embed/>
                </p:oleObj>
              </mc:Choice>
              <mc:Fallback>
                <p:oleObj name="Document" r:id="rId3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7DF51C02-1DE1-4FD6-A8BF-F0BFDCCBCF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57225"/>
            <a:ext cx="7772400" cy="561975"/>
          </a:xfrm>
        </p:spPr>
        <p:txBody>
          <a:bodyPr/>
          <a:lstStyle/>
          <a:p>
            <a:pPr eaLnBrk="1" hangingPunct="1"/>
            <a:r>
              <a:rPr lang="en-US" altLang="en-US" dirty="0"/>
              <a:t>802.11 WNG – November 2021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F85EFF54-7258-4C8C-BFF6-09C3497F18C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57400" y="2057400"/>
            <a:ext cx="8382000" cy="3825876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en-US" dirty="0"/>
              <a:t>Announcements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Approval of Minutes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Presentations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1900" dirty="0"/>
              <a:t>“</a:t>
            </a:r>
            <a:r>
              <a:rPr lang="en-US" sz="1900" dirty="0" err="1"/>
              <a:t>OpenRoaming</a:t>
            </a:r>
            <a:r>
              <a:rPr lang="en-US" sz="1900" dirty="0"/>
              <a:t>: One Global Wi-Fi Network” – Necati Canpolat (Intel)</a:t>
            </a:r>
          </a:p>
          <a:p>
            <a:pPr marL="457200" indent="-457200">
              <a:spcBef>
                <a:spcPct val="0"/>
              </a:spcBef>
              <a:defRPr/>
            </a:pPr>
            <a:r>
              <a:rPr lang="en-US" altLang="en-US" dirty="0"/>
              <a:t>Plans for January 2022</a:t>
            </a:r>
          </a:p>
          <a:p>
            <a:pPr lvl="1">
              <a:spcBef>
                <a:spcPts val="0"/>
              </a:spcBef>
              <a:defRPr/>
            </a:pPr>
            <a:r>
              <a:rPr lang="en-US" altLang="en-US" dirty="0"/>
              <a:t>Chair will make a call for presentations in advance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Adjourn</a:t>
            </a:r>
          </a:p>
          <a:p>
            <a:pPr marL="0" indent="0">
              <a:spcBef>
                <a:spcPts val="0"/>
              </a:spcBef>
              <a:defRPr/>
            </a:pPr>
            <a:endParaRPr lang="en-US" altLang="en-US" dirty="0">
              <a:solidFill>
                <a:srgbClr val="FF0000"/>
              </a:solidFill>
            </a:endParaRPr>
          </a:p>
          <a:p>
            <a:pPr marL="0" indent="0" algn="ctr">
              <a:spcBef>
                <a:spcPts val="0"/>
              </a:spcBef>
              <a:defRPr/>
            </a:pPr>
            <a:r>
              <a:rPr lang="en-US" altLang="en-US" dirty="0"/>
              <a:t>Current agenda is document 11-21/1631r0</a:t>
            </a:r>
          </a:p>
        </p:txBody>
      </p:sp>
      <p:sp>
        <p:nvSpPr>
          <p:cNvPr id="15364" name="Date Placeholder 3">
            <a:extLst>
              <a:ext uri="{FF2B5EF4-FFF2-40B4-BE49-F238E27FC236}">
                <a16:creationId xmlns:a16="http://schemas.microsoft.com/office/drawing/2014/main" id="{FF7F93C9-9EE9-4CAB-A736-2F8C82C34FA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914400" y="333375"/>
            <a:ext cx="1182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dirty="0"/>
              <a:t>November 2021</a:t>
            </a:r>
            <a:endParaRPr lang="en-US" altLang="en-US" sz="1800" dirty="0"/>
          </a:p>
        </p:txBody>
      </p:sp>
      <p:sp>
        <p:nvSpPr>
          <p:cNvPr id="15365" name="Footer Placeholder 4">
            <a:extLst>
              <a:ext uri="{FF2B5EF4-FFF2-40B4-BE49-F238E27FC236}">
                <a16:creationId xmlns:a16="http://schemas.microsoft.com/office/drawing/2014/main" id="{49873C02-43B3-4687-B3BA-0D2FB4F51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180513" y="6475413"/>
            <a:ext cx="22494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/>
              <a:t>Jim Lansford, Qualcomm</a:t>
            </a:r>
            <a:endParaRPr lang="en-US" altLang="en-US" sz="1200" b="0" dirty="0"/>
          </a:p>
        </p:txBody>
      </p:sp>
      <p:sp>
        <p:nvSpPr>
          <p:cNvPr id="15366" name="Slide Number Placeholder 5">
            <a:extLst>
              <a:ext uri="{FF2B5EF4-FFF2-40B4-BE49-F238E27FC236}">
                <a16:creationId xmlns:a16="http://schemas.microsoft.com/office/drawing/2014/main" id="{5D539EF9-EA12-4DC5-9196-5918E864C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BDE13710-BACC-4BE9-9FEA-FD2DD7CCD617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/>
          </a:p>
        </p:txBody>
      </p:sp>
      <p:sp>
        <p:nvSpPr>
          <p:cNvPr id="15367" name="Rectangle 1">
            <a:extLst>
              <a:ext uri="{FF2B5EF4-FFF2-40B4-BE49-F238E27FC236}">
                <a16:creationId xmlns:a16="http://schemas.microsoft.com/office/drawing/2014/main" id="{902AD97F-D220-4D81-BA9D-73C3FBF592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216026"/>
            <a:ext cx="9144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Monday 8 November (11:15-1:15 EDT)</a:t>
            </a:r>
            <a:endParaRPr lang="en-US" altLang="en-US" sz="2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1">
            <a:extLst>
              <a:ext uri="{FF2B5EF4-FFF2-40B4-BE49-F238E27FC236}">
                <a16:creationId xmlns:a16="http://schemas.microsoft.com/office/drawing/2014/main" id="{E1C22D5D-4201-4673-AD69-C851B4C3606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914400" y="333376"/>
            <a:ext cx="1817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/>
              <a:t>November 2021</a:t>
            </a:r>
            <a:endParaRPr lang="en-US" altLang="en-US" sz="1800" dirty="0"/>
          </a:p>
        </p:txBody>
      </p:sp>
      <p:sp>
        <p:nvSpPr>
          <p:cNvPr id="15363" name="Footer Placeholder 2">
            <a:extLst>
              <a:ext uri="{FF2B5EF4-FFF2-40B4-BE49-F238E27FC236}">
                <a16:creationId xmlns:a16="http://schemas.microsoft.com/office/drawing/2014/main" id="{42346105-90B9-4CDA-ACE7-9AFD6A2A6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42513" y="6475413"/>
            <a:ext cx="141128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Andrew Myles (Cisco)</a:t>
            </a:r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B567C775-3779-4533-84E0-1064F6FF7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FE4A93CE-3268-4795-806D-DFBF24CA858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/>
          </a:p>
        </p:txBody>
      </p:sp>
      <p:sp>
        <p:nvSpPr>
          <p:cNvPr id="15365" name="Title 1">
            <a:extLst>
              <a:ext uri="{FF2B5EF4-FFF2-40B4-BE49-F238E27FC236}">
                <a16:creationId xmlns:a16="http://schemas.microsoft.com/office/drawing/2014/main" id="{EB809B49-67C4-46C8-9DEE-FAD51CC7DE2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066800" y="687388"/>
            <a:ext cx="101346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 dirty="0"/>
              <a:t>IEEE 802 JTC1 SC will meet once in</a:t>
            </a:r>
            <a:br>
              <a:rPr lang="en-US" altLang="en-US" dirty="0"/>
            </a:br>
            <a:r>
              <a:rPr lang="en-US" altLang="en-US" dirty="0"/>
              <a:t>Nov 2021 </a:t>
            </a:r>
            <a:r>
              <a:rPr lang="en-AU" altLang="en-US" dirty="0"/>
              <a:t>(Tue, 9 Sept 4-6pm ET) </a:t>
            </a:r>
            <a:endParaRPr lang="en-US" altLang="en-US" dirty="0"/>
          </a:p>
        </p:txBody>
      </p:sp>
      <p:sp>
        <p:nvSpPr>
          <p:cNvPr id="3078" name="Content Placeholder 2">
            <a:extLst>
              <a:ext uri="{FF2B5EF4-FFF2-40B4-BE49-F238E27FC236}">
                <a16:creationId xmlns:a16="http://schemas.microsoft.com/office/drawing/2014/main" id="{80D731E5-278F-47D8-AD7B-6E5A554D925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219200" y="2057400"/>
            <a:ext cx="9601200" cy="40386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/>
              <a:t>Agenda items (11-21-1593) will include “the usual”:</a:t>
            </a:r>
          </a:p>
          <a:p>
            <a:pPr>
              <a:defRPr/>
            </a:pPr>
            <a:r>
              <a:rPr lang="en-AU" dirty="0"/>
              <a:t>Review of status of PSDO process</a:t>
            </a:r>
          </a:p>
          <a:p>
            <a:pPr lvl="1">
              <a:defRPr/>
            </a:pPr>
            <a:r>
              <a:rPr lang="en-AU" dirty="0"/>
              <a:t>Review liaisons of drafts to SC6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ballots</a:t>
            </a:r>
          </a:p>
          <a:p>
            <a:pPr lvl="2">
              <a:defRPr/>
            </a:pPr>
            <a:r>
              <a:rPr lang="en-AU" dirty="0"/>
              <a:t>Update on response to IPR comments on 802.11ax</a:t>
            </a:r>
          </a:p>
          <a:p>
            <a:pPr lvl="2">
              <a:defRPr/>
            </a:pPr>
            <a:r>
              <a:rPr lang="en-AU" dirty="0"/>
              <a:t>Similar issues apply to 802.11ay</a:t>
            </a:r>
          </a:p>
          <a:p>
            <a:pPr>
              <a:defRPr/>
            </a:pPr>
            <a:r>
              <a:rPr lang="en-AU" dirty="0"/>
              <a:t>Review of SC6 activities</a:t>
            </a:r>
          </a:p>
          <a:p>
            <a:pPr lvl="1">
              <a:defRPr/>
            </a:pPr>
            <a:r>
              <a:rPr lang="en-AU" dirty="0"/>
              <a:t>Update on feedback for HK NB wrt 802.11ax/be</a:t>
            </a:r>
          </a:p>
          <a:p>
            <a:pPr lvl="1">
              <a:defRPr/>
            </a:pPr>
            <a:r>
              <a:rPr lang="en-AU" dirty="0"/>
              <a:t>Update on possible comments on PWI on Industrial Wireless Network by Korea NB</a:t>
            </a:r>
          </a:p>
          <a:p>
            <a:pPr lvl="1">
              <a:defRPr/>
            </a:pPr>
            <a:endParaRPr lang="en-A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C5B096C9-D972-4556-A25F-5ABFDF4D63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A large number of IEEE 802 submissions are in the PSDO balloting process</a:t>
            </a:r>
          </a:p>
        </p:txBody>
      </p:sp>
      <p:sp>
        <p:nvSpPr>
          <p:cNvPr id="17411" name="Date Placeholder 3">
            <a:extLst>
              <a:ext uri="{FF2B5EF4-FFF2-40B4-BE49-F238E27FC236}">
                <a16:creationId xmlns:a16="http://schemas.microsoft.com/office/drawing/2014/main" id="{E7E95BBF-B3B3-45DF-97AF-D877BC894BA0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925513" y="334963"/>
            <a:ext cx="18176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dirty="0"/>
              <a:t>November 2021</a:t>
            </a:r>
            <a:endParaRPr lang="en-US" altLang="en-US" sz="1800" dirty="0"/>
          </a:p>
        </p:txBody>
      </p:sp>
      <p:sp>
        <p:nvSpPr>
          <p:cNvPr id="17412" name="Footer Placeholder 4">
            <a:extLst>
              <a:ext uri="{FF2B5EF4-FFF2-40B4-BE49-F238E27FC236}">
                <a16:creationId xmlns:a16="http://schemas.microsoft.com/office/drawing/2014/main" id="{9F9DB568-971B-43EB-BFF5-E6ABF32E41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7145338" y="6475413"/>
            <a:ext cx="13985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/>
              <a:t>Andrew Myles (Cisco)</a:t>
            </a:r>
            <a:endParaRPr lang="en-US" altLang="en-US" sz="1200" b="0"/>
          </a:p>
        </p:txBody>
      </p:sp>
      <p:sp>
        <p:nvSpPr>
          <p:cNvPr id="17413" name="Slide Number Placeholder 5">
            <a:extLst>
              <a:ext uri="{FF2B5EF4-FFF2-40B4-BE49-F238E27FC236}">
                <a16:creationId xmlns:a16="http://schemas.microsoft.com/office/drawing/2014/main" id="{149E7A6E-BD01-45AD-9F4A-5982BE925A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D873A381-C5CD-41CD-A3AF-C72F465E7FA6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12CADD3-96A6-4991-B290-F24862327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1981200"/>
            <a:ext cx="2590800" cy="4114800"/>
          </a:xfrm>
        </p:spPr>
        <p:txBody>
          <a:bodyPr/>
          <a:lstStyle/>
          <a:p>
            <a:pPr lvl="2">
              <a:defRPr/>
            </a:pPr>
            <a:endParaRPr lang="en-AU" dirty="0"/>
          </a:p>
          <a:p>
            <a:pPr lvl="2">
              <a:defRPr/>
            </a:pPr>
            <a:endParaRPr lang="en-AU" dirty="0">
              <a:solidFill>
                <a:srgbClr val="FF0000"/>
              </a:solidFill>
            </a:endParaRPr>
          </a:p>
          <a:p>
            <a:pPr marL="182563" indent="-182563">
              <a:spcBef>
                <a:spcPts val="400"/>
              </a:spcBef>
              <a:defRPr/>
            </a:pPr>
            <a:endParaRPr lang="en-AU" sz="2000" b="0" dirty="0"/>
          </a:p>
          <a:p>
            <a:pPr>
              <a:defRPr/>
            </a:pPr>
            <a:endParaRPr lang="en-AU" sz="2000" dirty="0"/>
          </a:p>
        </p:txBody>
      </p:sp>
      <p:sp>
        <p:nvSpPr>
          <p:cNvPr id="17415" name="Content Placeholder 2">
            <a:extLst>
              <a:ext uri="{FF2B5EF4-FFF2-40B4-BE49-F238E27FC236}">
                <a16:creationId xmlns:a16="http://schemas.microsoft.com/office/drawing/2014/main" id="{0C7081A3-8AE1-46D5-8570-BDFE0DC00D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1981200"/>
            <a:ext cx="2590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182563" indent="-1825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82563" indent="-1809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65125" indent="-180975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11200" indent="-344488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69963" indent="-1651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4271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8843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3415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987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/>
            <a:endParaRPr lang="en-AU" altLang="en-US" sz="1600"/>
          </a:p>
          <a:p>
            <a:endParaRPr lang="en-AU" alt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5E69962-C2DB-43B6-9A98-D9F8AF36AEC1}"/>
              </a:ext>
            </a:extLst>
          </p:cNvPr>
          <p:cNvSpPr txBox="1">
            <a:spLocks/>
          </p:cNvSpPr>
          <p:nvPr/>
        </p:nvSpPr>
        <p:spPr bwMode="auto">
          <a:xfrm>
            <a:off x="4876800" y="1838325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Waiting for FDIS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802.1CS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802.3cr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802.3cu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802.11md</a:t>
            </a:r>
            <a:endParaRPr lang="en-AU" kern="0" dirty="0"/>
          </a:p>
          <a:p>
            <a:pPr lvl="1">
              <a:defRPr/>
            </a:pPr>
            <a:r>
              <a:rPr lang="en-AU" sz="1800" kern="0" dirty="0"/>
              <a:t>In FDIS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802.1X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802.3cb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802.3bt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802.3cd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802.3cg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802.3ca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802.22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86AF22A-A0BD-4536-B774-A64E0B73AD03}"/>
              </a:ext>
            </a:extLst>
          </p:cNvPr>
          <p:cNvSpPr txBox="1">
            <a:spLocks/>
          </p:cNvSpPr>
          <p:nvPr/>
        </p:nvSpPr>
        <p:spPr bwMode="auto">
          <a:xfrm>
            <a:off x="7391400" y="1828800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Passed FDIS ballot</a:t>
            </a:r>
            <a:br>
              <a:rPr lang="en-AU" sz="1800" kern="0" dirty="0"/>
            </a:br>
            <a:r>
              <a:rPr lang="en-AU" sz="1800" dirty="0"/>
              <a:t>(resolutions req)</a:t>
            </a:r>
            <a:endParaRPr lang="en-AU" sz="1800" kern="0" dirty="0"/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802.1AS-Rev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802.3.2</a:t>
            </a:r>
          </a:p>
          <a:p>
            <a:pPr lvl="1">
              <a:defRPr/>
            </a:pPr>
            <a:r>
              <a:rPr lang="en-AU" sz="1800" kern="0" dirty="0"/>
              <a:t>Published</a:t>
            </a:r>
            <a:br>
              <a:rPr lang="en-AU" sz="1800" kern="0" dirty="0"/>
            </a:br>
            <a:r>
              <a:rPr lang="en-AU" sz="1800" dirty="0"/>
              <a:t>(resolutions req)</a:t>
            </a:r>
            <a:endParaRPr lang="en-AU" sz="1800" kern="0" dirty="0"/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802.1Qcc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802.1CMde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802.3cn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802.3cq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802.3cm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802.3ch</a:t>
            </a:r>
            <a:endParaRPr lang="en-AU" sz="1800" kern="0" dirty="0"/>
          </a:p>
          <a:p>
            <a:pPr lvl="1">
              <a:defRPr/>
            </a:pPr>
            <a:r>
              <a:rPr lang="en-AU" sz="1800" kern="0" dirty="0"/>
              <a:t>Published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802.1Qcp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802.1Qcy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802.1AX-REV</a:t>
            </a:r>
          </a:p>
          <a:p>
            <a:pPr lvl="2">
              <a:defRPr/>
            </a:pPr>
            <a:endParaRPr lang="en-AU" kern="0" dirty="0">
              <a:solidFill>
                <a:srgbClr val="FF0000"/>
              </a:solidFill>
            </a:endParaRPr>
          </a:p>
          <a:p>
            <a:pPr lvl="2">
              <a:defRPr/>
            </a:pPr>
            <a:endParaRPr lang="en-AU" kern="0" dirty="0"/>
          </a:p>
          <a:p>
            <a:pPr lvl="2">
              <a:defRPr/>
            </a:pPr>
            <a:endParaRPr lang="en-AU" kern="0" dirty="0"/>
          </a:p>
          <a:p>
            <a:pPr lvl="2">
              <a:defRPr/>
            </a:pPr>
            <a:endParaRPr lang="en-AU" kern="0" dirty="0"/>
          </a:p>
          <a:p>
            <a:pPr lvl="2">
              <a:defRPr/>
            </a:pPr>
            <a:endParaRPr lang="en-AU" kern="0" dirty="0"/>
          </a:p>
          <a:p>
            <a:pPr lvl="2">
              <a:defRPr/>
            </a:pPr>
            <a:endParaRPr lang="en-AU" kern="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ECBE2F7-23DC-473C-9ADF-E5F0727861B1}"/>
              </a:ext>
            </a:extLst>
          </p:cNvPr>
          <p:cNvSpPr/>
          <p:nvPr/>
        </p:nvSpPr>
        <p:spPr bwMode="auto">
          <a:xfrm>
            <a:off x="2667001" y="5588001"/>
            <a:ext cx="1260475" cy="35401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algn="ctr">
              <a:defRPr/>
            </a:pPr>
            <a:r>
              <a:rPr lang="en-AU" sz="1600" dirty="0">
                <a:solidFill>
                  <a:srgbClr val="FF0000"/>
                </a:solidFill>
                <a:latin typeface="+mj-lt"/>
              </a:rPr>
              <a:t>IPR issues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61C2F923-D78C-46E5-B39E-EB45E8A6D018}"/>
              </a:ext>
            </a:extLst>
          </p:cNvPr>
          <p:cNvSpPr txBox="1">
            <a:spLocks/>
          </p:cNvSpPr>
          <p:nvPr/>
        </p:nvSpPr>
        <p:spPr bwMode="auto">
          <a:xfrm>
            <a:off x="2438400" y="1839913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Waiting for 60-day ballot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802.11ba</a:t>
            </a:r>
          </a:p>
          <a:p>
            <a:pPr lvl="1">
              <a:defRPr/>
            </a:pPr>
            <a:r>
              <a:rPr lang="en-AU" sz="1800" kern="0" dirty="0"/>
              <a:t>Passed 60-day ballot</a:t>
            </a:r>
            <a:br>
              <a:rPr lang="en-AU" sz="1800" kern="0" dirty="0"/>
            </a:br>
            <a:r>
              <a:rPr lang="en-AU" sz="1800" kern="0" dirty="0"/>
              <a:t>(resolutions req)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802.3ct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802.3cv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802.3cp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802.11ax</a:t>
            </a:r>
          </a:p>
          <a:p>
            <a:pPr lvl="1">
              <a:defRPr/>
            </a:pPr>
            <a:r>
              <a:rPr lang="en-AU" sz="1800" kern="0" dirty="0"/>
              <a:t>Failed 60-day ballot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802.11ay</a:t>
            </a:r>
          </a:p>
          <a:p>
            <a:pPr lvl="2">
              <a:spcBef>
                <a:spcPts val="200"/>
              </a:spcBef>
              <a:defRPr/>
            </a:pPr>
            <a:endParaRPr lang="en-AU" kern="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36E82C10-6600-4135-BC54-92CB195E47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altLang="en-US"/>
              <a:t>IEEE 802 has 115 standards in the PSDO pipeline</a:t>
            </a:r>
          </a:p>
        </p:txBody>
      </p:sp>
      <p:sp>
        <p:nvSpPr>
          <p:cNvPr id="18435" name="Date Placeholder 2">
            <a:extLst>
              <a:ext uri="{FF2B5EF4-FFF2-40B4-BE49-F238E27FC236}">
                <a16:creationId xmlns:a16="http://schemas.microsoft.com/office/drawing/2014/main" id="{0E61AB8D-C2D1-4167-B78D-8234F1B3A49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925513" y="334963"/>
            <a:ext cx="18176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dirty="0"/>
              <a:t>November 2021</a:t>
            </a:r>
            <a:endParaRPr lang="en-US" altLang="en-US" sz="1800" dirty="0"/>
          </a:p>
        </p:txBody>
      </p:sp>
      <p:sp>
        <p:nvSpPr>
          <p:cNvPr id="18436" name="Footer Placeholder 4">
            <a:extLst>
              <a:ext uri="{FF2B5EF4-FFF2-40B4-BE49-F238E27FC236}">
                <a16:creationId xmlns:a16="http://schemas.microsoft.com/office/drawing/2014/main" id="{4646FFC9-C3DF-4999-91C7-B8621203FA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9982200" y="6475413"/>
            <a:ext cx="13985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dirty="0"/>
              <a:t>Andrew Myles (Cisco)</a:t>
            </a:r>
            <a:endParaRPr lang="en-US" altLang="en-US" sz="1200" b="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33F23B1-9FB0-4D77-BB29-CDA4C43E7435}"/>
              </a:ext>
            </a:extLst>
          </p:cNvPr>
          <p:cNvGraphicFramePr>
            <a:graphicFrameLocks/>
          </p:cNvGraphicFramePr>
          <p:nvPr/>
        </p:nvGraphicFramePr>
        <p:xfrm>
          <a:off x="2590800" y="2133600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800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73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42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F37C8EF-82F0-4243-A44B-D3B7194633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REVme</a:t>
            </a:r>
            <a:r>
              <a:rPr lang="en-US" altLang="en-US"/>
              <a:t> (Maintenance) Summary 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Tx/>
              <a:buNone/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Status: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Continue to resolve comments received from CC on D0.00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US" altLang="en-US" sz="1400" dirty="0">
                <a:ea typeface="ＭＳ Ｐゴシック" panose="020B0600070205080204" pitchFamily="34" charset="-128"/>
              </a:rPr>
              <a:t>Result: 604 comments received ( 180 Editorial, 424 Technical)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 err="1">
                <a:ea typeface="ＭＳ Ｐゴシック" panose="020B0600070205080204" pitchFamily="34" charset="-128"/>
              </a:rPr>
              <a:t>REVme</a:t>
            </a:r>
            <a:r>
              <a:rPr lang="en-US" altLang="en-US" sz="1600" dirty="0">
                <a:ea typeface="ＭＳ Ｐゴシック" panose="020B0600070205080204" pitchFamily="34" charset="-128"/>
              </a:rPr>
              <a:t> D0.4 published with IEEE Std 802.11ba-2021 roll-in</a:t>
            </a:r>
          </a:p>
          <a:p>
            <a:pPr marL="0" indent="0">
              <a:buFontTx/>
              <a:buNone/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Objectives: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Complete comment resolution for Comment Collection on D0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Approve initial LB on D1.0</a:t>
            </a:r>
          </a:p>
          <a:p>
            <a:pPr marL="0" indent="0">
              <a:buFontTx/>
              <a:buNone/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Sessions: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Tuesday Nov 9, 4-6pm ET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Wednesday Nov 10, 4-6pm ET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Thursday Nov 11, 4-6pm ET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Friday Nov 12, 1:30-3:30pm ET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Monday Nov 15, 4-6pm ET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Mike Montemurro,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B8960-23E7-491B-8B5E-7B6079C5D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TGaz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D6DD9-D600-487E-978C-A3039EEA42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7DACE9-802E-45DC-8E09-959A5A0E1C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681209-95B6-4EE6-95E6-39F992B0BF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E70CE6D-95BF-45CC-87CB-04B541D673B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67155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EAB02-92E9-47D7-B341-D5F8DB428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TGbb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284C6-9A32-4282-A9AF-B22C00D5B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FE57C8-4B91-4F4A-864A-DEF4C110C39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81EEAC-7DE3-4E8D-B07F-0D782CE235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05D684D-82AC-4C9D-B554-704AC45A158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77280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908720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276872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Progress since last meeting: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Produced D2.0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LB 257 on D2.0</a:t>
            </a:r>
          </a:p>
          <a:p>
            <a:pPr lvl="2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90% approval rate (up from 83% from last ballot)</a:t>
            </a:r>
          </a:p>
          <a:p>
            <a:pPr lvl="2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22 Disapprove votes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294 comments received</a:t>
            </a:r>
          </a:p>
          <a:p>
            <a:pPr lvl="2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70 “editorial”</a:t>
            </a:r>
          </a:p>
          <a:p>
            <a:pPr lvl="2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8 “general”</a:t>
            </a:r>
          </a:p>
          <a:p>
            <a:pPr lvl="2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216 “technical”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LB257 comment database on mentor: 11-21/1758</a:t>
            </a:r>
          </a:p>
          <a:p>
            <a:pPr>
              <a:buFont typeface="Arial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Goals for this meeting: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Work on comment resolutions</a:t>
            </a:r>
          </a:p>
          <a:p>
            <a:pPr lvl="2">
              <a:buFont typeface="Arial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44867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836712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124099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This week 5 Meeting slots:  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Mon 11:15 – 13:15h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 11:15 – 13:15h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Wed 09:00 – 11:00h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Thu 11:15 – 13:15h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Fri 09:00 – 11:00h</a:t>
            </a:r>
          </a:p>
          <a:p>
            <a:pPr lvl="1"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Agenda</a:t>
            </a:r>
            <a:r>
              <a:rPr lang="en-US">
                <a:solidFill>
                  <a:schemeClr val="tx1"/>
                </a:solidFill>
              </a:rPr>
              <a:t>: 11-21/1654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Note – </a:t>
            </a:r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Telco Schedule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Weekly 2-hour </a:t>
            </a:r>
            <a:r>
              <a:rPr lang="en-US" dirty="0" err="1">
                <a:solidFill>
                  <a:schemeClr val="tx1"/>
                </a:solidFill>
              </a:rPr>
              <a:t>telcos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Tuesdays 09:30h – 11:30h ET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72426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Snapshot of </a:t>
            </a:r>
            <a:r>
              <a:rPr lang="en-US" altLang="zh-CN" dirty="0" err="1"/>
              <a:t>TGbd</a:t>
            </a:r>
            <a:r>
              <a:rPr lang="en-US" altLang="zh-CN" dirty="0"/>
              <a:t> for Nov 2021 IEEE 802.11 Plenary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354830"/>
          </a:xfrm>
        </p:spPr>
        <p:txBody>
          <a:bodyPr>
            <a:normAutofit fontScale="87500" lnSpcReduction="20000"/>
          </a:bodyPr>
          <a:lstStyle/>
          <a:p>
            <a:pPr algn="just"/>
            <a:r>
              <a:rPr lang="en-GB" altLang="en-US" dirty="0"/>
              <a:t>Since Sep 20</a:t>
            </a:r>
            <a:r>
              <a:rPr lang="en-US" altLang="en-GB" dirty="0"/>
              <a:t>21</a:t>
            </a:r>
            <a:r>
              <a:rPr lang="en-GB" altLang="en-US" dirty="0"/>
              <a:t> </a:t>
            </a:r>
            <a:r>
              <a:rPr lang="en-US" altLang="en-GB" dirty="0"/>
              <a:t>IEEE 802.11 interim </a:t>
            </a:r>
            <a:r>
              <a:rPr lang="en-GB" altLang="en-US" dirty="0"/>
              <a:t>meeting</a:t>
            </a:r>
          </a:p>
          <a:p>
            <a:pPr marL="800100" lvl="1" algn="just">
              <a:buFontTx/>
              <a:buChar char="-"/>
            </a:pPr>
            <a:r>
              <a:rPr lang="en-US" altLang="en-GB" sz="2100" dirty="0" err="1"/>
              <a:t>TGbd</a:t>
            </a:r>
            <a:r>
              <a:rPr lang="en-US" altLang="en-GB" sz="2100" dirty="0"/>
              <a:t> </a:t>
            </a:r>
            <a:r>
              <a:rPr lang="en-US" altLang="zh-CN" sz="2100" dirty="0"/>
              <a:t>held 4 </a:t>
            </a:r>
            <a:r>
              <a:rPr lang="en-US" altLang="en-GB" sz="2100" dirty="0"/>
              <a:t>teleconferences to continue comments resolution for collected LB254 comments. The teleconference minutes are as below:</a:t>
            </a:r>
          </a:p>
          <a:p>
            <a:pPr marL="1085850" lvl="2" indent="-342900">
              <a:buFontTx/>
              <a:buChar char="-"/>
            </a:pPr>
            <a:r>
              <a:rPr lang="en-US" altLang="zh-CN" sz="19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https://mentor.ieee.org/802.11/dcn/21/11-21-1544-00-00bd-tgbd-september-interim-2021-teleconference-minutes.docx</a:t>
            </a:r>
            <a:endParaRPr lang="en-US" altLang="zh-CN" sz="1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85850" lvl="2" indent="-342900">
              <a:buFontTx/>
              <a:buChar char="-"/>
            </a:pPr>
            <a:r>
              <a:rPr lang="en-US" altLang="zh-CN" sz="2000" u="sng" dirty="0">
                <a:hlinkClick r:id="rId3"/>
              </a:rPr>
              <a:t>https://mentor.ieee.org/802.11/dcn/21/11-21-1769-00-00bd-ieee-802-11bd-october-2021-tc-meeting-minutesminutes.docx</a:t>
            </a:r>
            <a:endParaRPr lang="en-US" altLang="zh-CN" sz="2000" u="sng" dirty="0"/>
          </a:p>
          <a:p>
            <a:pPr marL="800100" lvl="1" algn="just">
              <a:buFontTx/>
              <a:buChar char="-"/>
            </a:pPr>
            <a:r>
              <a:rPr lang="en-US" altLang="en-GB" sz="2100" dirty="0"/>
              <a:t>Before 802.11 Nov interim week, 175 CRs were approved, 78 CRs are ready for motion, and 30 comments are to be resolved. </a:t>
            </a:r>
          </a:p>
          <a:p>
            <a:pPr marL="800100" lvl="1" algn="just">
              <a:buFontTx/>
              <a:buChar char="-"/>
            </a:pPr>
            <a:r>
              <a:rPr lang="en-US" altLang="en-GB" sz="2100" dirty="0"/>
              <a:t>During the IEEE 802.11 Nov plenary week,  4 </a:t>
            </a:r>
            <a:r>
              <a:rPr lang="en-US" altLang="en-GB" sz="2100" dirty="0" err="1"/>
              <a:t>TGbd</a:t>
            </a:r>
            <a:r>
              <a:rPr lang="en-US" altLang="en-GB" sz="2100" dirty="0"/>
              <a:t> sessions are planned from Tuesday to Friday. The </a:t>
            </a:r>
            <a:r>
              <a:rPr lang="en-US" altLang="en-GB" sz="2100" dirty="0" err="1"/>
              <a:t>TGbd</a:t>
            </a:r>
            <a:r>
              <a:rPr lang="en-US" altLang="en-GB" sz="2100" dirty="0"/>
              <a:t> agenda for Sep is included in the latest revision of 11-21/1623.</a:t>
            </a:r>
          </a:p>
          <a:p>
            <a:pPr marL="800100" lvl="1" algn="just">
              <a:buFontTx/>
              <a:buChar char="-"/>
            </a:pPr>
            <a:r>
              <a:rPr lang="en-US" altLang="en-GB" sz="2100" dirty="0"/>
              <a:t>The call for SA Ballot poll was announced on Nov 2</a:t>
            </a:r>
            <a:r>
              <a:rPr lang="en-US" altLang="en-GB" sz="2100" baseline="30000" dirty="0"/>
              <a:t>nd</a:t>
            </a:r>
            <a:r>
              <a:rPr lang="en-US" altLang="en-GB" sz="2100" dirty="0"/>
              <a:t>. </a:t>
            </a:r>
          </a:p>
          <a:p>
            <a:pPr marL="57150" indent="0" algn="just"/>
            <a:r>
              <a:rPr lang="en-US" altLang="en-GB" dirty="0"/>
              <a:t>Goal for IEEE 802.11 Nov 2021 plenary week: 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dirty="0"/>
              <a:t>Complete resolution for all LB 254 comments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dirty="0"/>
              <a:t>Approve the generation of D3.0 and a re-circulation LB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5CE3AE4-DCBA-4DC5-AE11-678723746781}" type="slidenum">
              <a:rPr lang="en-US" smtClean="0"/>
              <a:t>19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Bo Sun (ZTE)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514600"/>
            <a:ext cx="10361084" cy="3960813"/>
          </a:xfrm>
          <a:ln/>
        </p:spPr>
        <p:txBody>
          <a:bodyPr numCol="2"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AANI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ARC SC (Architecture)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Coex</a:t>
            </a:r>
            <a:r>
              <a:rPr lang="en-US" altLang="en-US" dirty="0"/>
              <a:t>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PAR Review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WNG SC (Wireless Next Generation)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JTC1 802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TGme</a:t>
            </a:r>
            <a:r>
              <a:rPr lang="en-US" altLang="en-US" dirty="0"/>
              <a:t> (Maintenance)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TGaz</a:t>
            </a:r>
            <a:r>
              <a:rPr lang="en-US" altLang="en-US" dirty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TGbb</a:t>
            </a:r>
            <a:r>
              <a:rPr lang="en-US" altLang="en-US" dirty="0"/>
              <a:t> (Light Communications)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TGbc</a:t>
            </a:r>
            <a:r>
              <a:rPr lang="en-US" altLang="en-US" dirty="0"/>
              <a:t> (Broadcast Services)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TGbd</a:t>
            </a:r>
            <a:r>
              <a:rPr lang="en-US" altLang="en-US" dirty="0"/>
              <a:t> (Next Gen V2X)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/>
              <a:t>TGbe</a:t>
            </a:r>
            <a:r>
              <a:rPr lang="en-GB" dirty="0"/>
              <a:t> (Extremely High Throughput)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/>
              <a:t>TGbf</a:t>
            </a:r>
            <a:r>
              <a:rPr lang="en-GB" dirty="0"/>
              <a:t> (WLAN Sensing)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TGbh</a:t>
            </a:r>
            <a:r>
              <a:rPr lang="en-US" altLang="en-US" dirty="0"/>
              <a:t> (Random and Changing MAC addresses)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TGbi</a:t>
            </a:r>
            <a:r>
              <a:rPr lang="en-US" altLang="en-US" dirty="0"/>
              <a:t> (Enhanced Data Privacy)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ITU AHG (ITU Liaison)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Robert Stacey, Intel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29217" y="1524000"/>
            <a:ext cx="10346268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altLang="en-US" kern="0" dirty="0"/>
              <a:t>	This presentation contains the IEEE 802.11 WG snapshot slides for the November 2021 session:</a:t>
            </a:r>
          </a:p>
          <a:p>
            <a:pPr>
              <a:buFontTx/>
              <a:buNone/>
            </a:pPr>
            <a:endParaRPr lang="en-US" altLang="en-US" kern="0" dirty="0"/>
          </a:p>
          <a:p>
            <a:pPr>
              <a:buFontTx/>
              <a:buNone/>
            </a:pPr>
            <a:endParaRPr lang="en-US" altLang="en-US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IEEE 802.11 </a:t>
            </a:r>
            <a:r>
              <a:rPr lang="en-US" altLang="zh-CN" dirty="0" err="1"/>
              <a:t>TGbd</a:t>
            </a:r>
            <a:r>
              <a:rPr lang="en-US" altLang="zh-CN" dirty="0"/>
              <a:t> TC Plan for Nov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66801" y="2209800"/>
            <a:ext cx="10322984" cy="32004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cs typeface="+mn-ea"/>
                <a:sym typeface="+mn-ea"/>
              </a:rPr>
              <a:t>Nov 2</a:t>
            </a:r>
            <a:r>
              <a:rPr lang="en-US" altLang="zh-CN" baseline="30000" dirty="0">
                <a:solidFill>
                  <a:schemeClr val="bg1">
                    <a:lumMod val="85000"/>
                  </a:schemeClr>
                </a:solidFill>
                <a:cs typeface="+mn-ea"/>
                <a:sym typeface="+mn-ea"/>
              </a:rPr>
              <a:t>nd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cs typeface="+mn-ea"/>
                <a:sym typeface="+mn-ea"/>
              </a:rPr>
              <a:t>, 10:00am ~ 11:59am, ET; </a:t>
            </a:r>
            <a:r>
              <a:rPr lang="en-US" altLang="zh-CN" dirty="0" err="1">
                <a:solidFill>
                  <a:schemeClr val="bg1">
                    <a:lumMod val="85000"/>
                  </a:schemeClr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cs typeface="+mn-ea"/>
                <a:sym typeface="+mn-ea"/>
              </a:rPr>
              <a:t> (Daylight Time)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Nov 9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9:00am ~ 11:00am,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 (Standard Time, plenary week)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Nov 10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11:15am ~ 13:15,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 (plenary week)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Nov 11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19:00 ~ 21:00,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 (plenary week)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Nov 12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9:00am ~ 11:00am,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 (plenary week)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5CE3AE4-DCBA-4DC5-AE11-678723746781}" type="slidenum">
              <a:rPr lang="en-US" smtClean="0"/>
              <a:t>20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Bo Sun (ZTE)</a:t>
            </a:r>
            <a:endParaRPr lang="en-US" dirty="0"/>
          </a:p>
        </p:txBody>
      </p:sp>
      <p:sp>
        <p:nvSpPr>
          <p:cNvPr id="7" name="日期占位符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2466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</a:t>
            </a:r>
            <a:r>
              <a:rPr lang="en-US" altLang="zh-CN" dirty="0"/>
              <a:t> Progress Documents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5CE3AE4-DCBA-4DC5-AE11-678723746781}" type="slidenum">
              <a:rPr lang="en-US" smtClean="0"/>
              <a:t>21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Bo Sun (ZTE)</a:t>
            </a:r>
          </a:p>
        </p:txBody>
      </p:sp>
      <p:sp>
        <p:nvSpPr>
          <p:cNvPr id="9" name="日期占位符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447922" y="1600248"/>
          <a:ext cx="9637599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79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896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2026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TG Documents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Latest</a:t>
                      </a:r>
                      <a:r>
                        <a:rPr lang="en-US" altLang="zh-CN" sz="1800" baseline="0" dirty="0"/>
                        <a:t> Revision</a:t>
                      </a:r>
                      <a:endParaRPr lang="en-US" altLang="zh-CN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Definition and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11-19/0202r1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Selection Procedure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11-19/0030r6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Functional Requirement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11-19/0495r3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Spec Framework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11-19/0497r7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Liaison response to IEEE VT/ITS</a:t>
                      </a:r>
                      <a:r>
                        <a:rPr lang="en-US" altLang="zh-CN" sz="1200" baseline="0" dirty="0"/>
                        <a:t> 1609 WG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11-19/0437r3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Liaison response</a:t>
                      </a:r>
                      <a:r>
                        <a:rPr lang="en-US" altLang="zh-CN" sz="1200" baseline="0" dirty="0"/>
                        <a:t> to ITU-T CITS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11-19/0843r0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 err="1"/>
                        <a:t>TBbd</a:t>
                      </a:r>
                      <a:r>
                        <a:rPr lang="en-US" altLang="zh-CN" sz="1200" baseline="0" dirty="0"/>
                        <a:t> FRD/SFD Motion Booklet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11-19/0514r14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err="1"/>
                        <a:t>TGbd</a:t>
                      </a:r>
                      <a:r>
                        <a:rPr lang="en-US" altLang="zh-CN" sz="1200" dirty="0"/>
                        <a:t> Use Case</a:t>
                      </a:r>
                      <a:r>
                        <a:rPr lang="en-US" altLang="zh-CN" sz="1200" baseline="0" dirty="0"/>
                        <a:t> document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11-19/1342r1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Teleconference Agenda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sym typeface="+mn-ea"/>
                        </a:rPr>
                        <a:t>11-20/0774r10,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11-20/1164r7, 11-20/1352r9, 11-20/1561r7, 11-20/1806r2, 11-20/1891r0, 11-20/1923r11, 11-21/0177r2, 11-21/0207r8, 11-21/0595r3, 11-21/0597r7, 11-21/0904r1, 11-21/0941r2, 11-21/1303r4, 11-21/1326r8,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200" baseline="0" dirty="0">
                          <a:solidFill>
                            <a:srgbClr val="0070C0"/>
                          </a:solidFill>
                        </a:rPr>
                        <a:t>11-21/1622r4, 11-21/1623r1</a:t>
                      </a:r>
                      <a:endParaRPr lang="en-US" altLang="zh-CN" sz="1200" dirty="0">
                        <a:solidFill>
                          <a:srgbClr val="0070C0"/>
                        </a:solidFill>
                        <a:sym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Teleconference 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sym typeface="+mn-ea"/>
                        </a:rPr>
                        <a:t>11-20/0276r11, 11-20/1105r8, 11-20/1489r1, 11-20/1655r3, 11-20/1775r1, 11-20/1907r1, 11-21/0068r0,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  <a:sym typeface="+mn-ea"/>
                        </a:rPr>
                        <a:t>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sym typeface="+mn-ea"/>
                        </a:rPr>
                        <a:t>11-21/0117r0, 11-21/0327r0, 11-21/0453r0, 11-21/0454r0, 11-21/0565r0,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  <a:sym typeface="+mn-ea"/>
                        </a:rPr>
                        <a:t> 11-21/0655r0, 11-21/0806r0, 11-21/0889r0, 11-21/1138r0, 11-21/1468r0, </a:t>
                      </a:r>
                      <a:r>
                        <a:rPr lang="en-US" altLang="zh-CN" sz="1200" baseline="0" dirty="0">
                          <a:solidFill>
                            <a:srgbClr val="0070C0"/>
                          </a:solidFill>
                          <a:sym typeface="+mn-ea"/>
                        </a:rPr>
                        <a:t>11-21/1544r0, 11-21/1769r0</a:t>
                      </a:r>
                      <a:endParaRPr lang="en-US" altLang="zh-CN" sz="1200" dirty="0">
                        <a:solidFill>
                          <a:srgbClr val="0070C0"/>
                        </a:solidFill>
                        <a:sym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Tech Editor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rgbClr val="0070C0"/>
                          </a:solidFill>
                        </a:rPr>
                        <a:t>11-19/2045r14 (D2.0)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Comment Database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11-20/0701r7 (D0.3), 11-20/1887r10 (LB251), </a:t>
                      </a:r>
                      <a:r>
                        <a:rPr lang="en-US" altLang="zh-CN" sz="1200" dirty="0">
                          <a:solidFill>
                            <a:srgbClr val="0070C0"/>
                          </a:solidFill>
                        </a:rPr>
                        <a:t>11-21/1296r5 (LB254)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Coexistence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Assurance Document</a:t>
                      </a:r>
                      <a:endParaRPr lang="en-US" altLang="zh-CN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11-20/1564r2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IEEE 802.11 </a:t>
            </a:r>
            <a:r>
              <a:rPr lang="en-US" altLang="zh-CN" dirty="0" err="1"/>
              <a:t>TGbd</a:t>
            </a:r>
            <a:r>
              <a:rPr lang="en-US" altLang="zh-CN" dirty="0"/>
              <a:t> Timeline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5CE3AE4-DCBA-4DC5-AE11-678723746781}" type="slidenum">
              <a:rPr lang="en-US" smtClean="0"/>
              <a:t>22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Bo Sun (ZTE)</a:t>
            </a:r>
          </a:p>
        </p:txBody>
      </p:sp>
      <p:sp>
        <p:nvSpPr>
          <p:cNvPr id="8" name="日期占位符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9" name="文本占位符 2"/>
          <p:cNvSpPr txBox="1"/>
          <p:nvPr/>
        </p:nvSpPr>
        <p:spPr>
          <a:xfrm>
            <a:off x="2215430" y="1751012"/>
            <a:ext cx="8144392" cy="4573511"/>
          </a:xfrm>
          <a:prstGeom prst="rect">
            <a:avLst/>
          </a:prstGeom>
          <a:noFill/>
          <a:ln w="9525">
            <a:noFill/>
          </a:ln>
        </p:spPr>
        <p:txBody>
          <a:bodyPr lIns="92160" tIns="46080" rIns="92160" bIns="46080" anchor="t" anchorCtr="0">
            <a:norm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PAR approved							Dec 2018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First TG meeting							Jan 2019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D0.1 										</a:t>
            </a:r>
            <a:r>
              <a:rPr lang="en-US" altLang="en-US" sz="2000" kern="0" dirty="0">
                <a:solidFill>
                  <a:srgbClr val="00B050"/>
                </a:solidFill>
                <a:sym typeface="Wingdings" panose="05000000000000000000" pitchFamily="2" charset="2"/>
              </a:rPr>
              <a:t>Nov 2019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D1.0 Letter Ballot						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Oct 2020 </a:t>
            </a:r>
            <a:endParaRPr lang="en-US" altLang="en-US" sz="2000" kern="0" dirty="0">
              <a:solidFill>
                <a:srgbClr val="00B050"/>
              </a:solidFill>
              <a:cs typeface="+mn-ea"/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D2.0 LB recirculation					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Jul 2021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Form Sponsor Ballot Pool				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Nov 1 to Nov 30, 2021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D3.0 LB recirculation	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Jan 2022 (Try Nov 2021)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D3.0 unchanged recirculation 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Jan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Initial Sponsor Ballot (D4.0)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Mar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Final 802.11 WG approval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Sep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802 EC approval			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Oct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err="1">
                <a:solidFill>
                  <a:schemeClr val="tx1"/>
                </a:solidFill>
                <a:sym typeface="+mn-ea"/>
              </a:rPr>
              <a:t>RevCom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 and SASB approval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Dec 2022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E040B57-1D93-4ECB-AF79-BC87E3270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0D889CA-1380-4761-BDD5-F60F94A58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475383" cy="43433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Since the September electronic interim meeting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Held 17 teleconferences (3 Joint, 5 parallel MAC/PHY, and 7 MAC conf calls)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Mainly focusing on comment resolution, and to a lesser extent on technical submissions.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Delivered IEEE802.11be D1.2, which is available in the members area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Resolved ~15% of the CIDs (approved/ready for motion) from WG CC36 on TGbe D1.0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Task group BE and ad-hoc groups operated smoothly following guidelines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Ran straw polls on technical/comment submissions by using electronic polling systems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Proposed draft texts and CR documents are expected to be included in subsequent TGbe drafts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Ran (cumulative) motions during pre-announced Joint conference calls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D9847-5657-4B58-B8FF-3668580ECB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877FD-3629-4CD9-BDC2-2377AD7A92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49A46B-83F4-41E7-8168-FFD1DD87FE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DE90360-D941-43D1-853B-3415B3A0ED7E}"/>
              </a:ext>
            </a:extLst>
          </p:cNvPr>
          <p:cNvGrpSpPr/>
          <p:nvPr/>
        </p:nvGrpSpPr>
        <p:grpSpPr>
          <a:xfrm>
            <a:off x="8915400" y="5181600"/>
            <a:ext cx="3200399" cy="1055408"/>
            <a:chOff x="9370963" y="5383085"/>
            <a:chExt cx="2644301" cy="1017715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24DBDADD-EFD5-4EBD-8722-F83530F3A109}"/>
                </a:ext>
              </a:extLst>
            </p:cNvPr>
            <p:cNvSpPr/>
            <p:nvPr/>
          </p:nvSpPr>
          <p:spPr bwMode="auto">
            <a:xfrm>
              <a:off x="9372599" y="5578368"/>
              <a:ext cx="2514601" cy="49688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1036C4B-10F5-4228-BB94-1D0325C95929}"/>
                </a:ext>
              </a:extLst>
            </p:cNvPr>
            <p:cNvSpPr txBox="1"/>
            <p:nvPr/>
          </p:nvSpPr>
          <p:spPr>
            <a:xfrm>
              <a:off x="9663399" y="6093023"/>
              <a:ext cx="207140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 CID Distribution (~4350)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CABFFB5-EB33-496A-8B11-9F178DE319A0}"/>
                </a:ext>
              </a:extLst>
            </p:cNvPr>
            <p:cNvSpPr/>
            <p:nvPr/>
          </p:nvSpPr>
          <p:spPr bwMode="auto">
            <a:xfrm>
              <a:off x="9370963" y="5578368"/>
              <a:ext cx="611237" cy="496886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C08FBFF-CEAD-49D5-BC69-DCF68E787267}"/>
                </a:ext>
              </a:extLst>
            </p:cNvPr>
            <p:cNvSpPr/>
            <p:nvPr/>
          </p:nvSpPr>
          <p:spPr bwMode="auto">
            <a:xfrm>
              <a:off x="9982199" y="5578368"/>
              <a:ext cx="1818051" cy="496886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FE48AD9-9D43-4965-A380-828DB24EF4E0}"/>
                </a:ext>
              </a:extLst>
            </p:cNvPr>
            <p:cNvSpPr/>
            <p:nvPr/>
          </p:nvSpPr>
          <p:spPr bwMode="auto">
            <a:xfrm>
              <a:off x="11800250" y="5578368"/>
              <a:ext cx="86948" cy="496886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3AC7F5B-8E05-46E5-8A8C-8CA361E79753}"/>
                </a:ext>
              </a:extLst>
            </p:cNvPr>
            <p:cNvSpPr txBox="1"/>
            <p:nvPr/>
          </p:nvSpPr>
          <p:spPr>
            <a:xfrm>
              <a:off x="11643046" y="5388508"/>
              <a:ext cx="37221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9%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50D181A5-EDC2-4175-8345-CCC7A324853D}"/>
                </a:ext>
              </a:extLst>
            </p:cNvPr>
            <p:cNvSpPr txBox="1"/>
            <p:nvPr/>
          </p:nvSpPr>
          <p:spPr>
            <a:xfrm>
              <a:off x="10705115" y="5388508"/>
              <a:ext cx="43152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67%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AA1AB56-3428-4FAA-B81A-51FE57AE3119}"/>
                </a:ext>
              </a:extLst>
            </p:cNvPr>
            <p:cNvSpPr txBox="1"/>
            <p:nvPr/>
          </p:nvSpPr>
          <p:spPr>
            <a:xfrm>
              <a:off x="9542828" y="5383085"/>
              <a:ext cx="43152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24%</a:t>
              </a:r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36460DE6-A093-4115-B3E0-E7449C4EFF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0" y="1981200"/>
            <a:ext cx="4003404" cy="3002553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E6D9511D-19D6-4C64-BC63-A88DC8DC09AC}"/>
              </a:ext>
            </a:extLst>
          </p:cNvPr>
          <p:cNvGrpSpPr/>
          <p:nvPr/>
        </p:nvGrpSpPr>
        <p:grpSpPr>
          <a:xfrm>
            <a:off x="8991600" y="2213368"/>
            <a:ext cx="2935638" cy="2448070"/>
            <a:chOff x="5950310" y="3166071"/>
            <a:chExt cx="2935638" cy="244807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32D1A93-4889-4393-9523-9230667923D8}"/>
                </a:ext>
              </a:extLst>
            </p:cNvPr>
            <p:cNvSpPr/>
            <p:nvPr/>
          </p:nvSpPr>
          <p:spPr bwMode="auto">
            <a:xfrm>
              <a:off x="8271439" y="4600068"/>
              <a:ext cx="614509" cy="1007576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5A9E7C4-2A0B-43F4-82A5-53442A56C22A}"/>
                </a:ext>
              </a:extLst>
            </p:cNvPr>
            <p:cNvSpPr/>
            <p:nvPr/>
          </p:nvSpPr>
          <p:spPr bwMode="auto">
            <a:xfrm>
              <a:off x="8277898" y="3166071"/>
              <a:ext cx="597285" cy="1433996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19CD684B-6EE2-4147-B9BC-DCC69BBB5A76}"/>
                </a:ext>
              </a:extLst>
            </p:cNvPr>
            <p:cNvSpPr/>
            <p:nvPr/>
          </p:nvSpPr>
          <p:spPr bwMode="auto">
            <a:xfrm>
              <a:off x="7503021" y="3167786"/>
              <a:ext cx="597285" cy="671969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BAC192F2-5143-4D42-986C-F0A1E4B618A1}"/>
                </a:ext>
              </a:extLst>
            </p:cNvPr>
            <p:cNvSpPr/>
            <p:nvPr/>
          </p:nvSpPr>
          <p:spPr bwMode="auto">
            <a:xfrm>
              <a:off x="6727232" y="3166071"/>
              <a:ext cx="597285" cy="1595635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45DB4A1A-77A2-4490-BDD9-F76E2FDA9627}"/>
                </a:ext>
              </a:extLst>
            </p:cNvPr>
            <p:cNvSpPr/>
            <p:nvPr/>
          </p:nvSpPr>
          <p:spPr bwMode="auto">
            <a:xfrm>
              <a:off x="5950310" y="3166071"/>
              <a:ext cx="597285" cy="1253529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3933AA60-F542-42B1-B913-66B2AE660298}"/>
                </a:ext>
              </a:extLst>
            </p:cNvPr>
            <p:cNvSpPr/>
            <p:nvPr/>
          </p:nvSpPr>
          <p:spPr bwMode="auto">
            <a:xfrm>
              <a:off x="5950310" y="4419600"/>
              <a:ext cx="597285" cy="1194541"/>
            </a:xfrm>
            <a:prstGeom prst="rect">
              <a:avLst/>
            </a:prstGeom>
            <a:solidFill>
              <a:srgbClr val="00B050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B886C7C5-FB81-4163-AEB7-A36163CF51EC}"/>
                </a:ext>
              </a:extLst>
            </p:cNvPr>
            <p:cNvSpPr/>
            <p:nvPr/>
          </p:nvSpPr>
          <p:spPr bwMode="auto">
            <a:xfrm>
              <a:off x="6724765" y="4761643"/>
              <a:ext cx="597285" cy="845938"/>
            </a:xfrm>
            <a:prstGeom prst="rect">
              <a:avLst/>
            </a:prstGeom>
            <a:solidFill>
              <a:srgbClr val="FF0000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89B998F-6B3C-45E4-A29C-084B3495113D}"/>
                </a:ext>
              </a:extLst>
            </p:cNvPr>
            <p:cNvSpPr/>
            <p:nvPr/>
          </p:nvSpPr>
          <p:spPr bwMode="auto">
            <a:xfrm>
              <a:off x="7499220" y="3845052"/>
              <a:ext cx="597285" cy="1762592"/>
            </a:xfrm>
            <a:prstGeom prst="rect">
              <a:avLst/>
            </a:prstGeom>
            <a:solidFill>
              <a:srgbClr val="0070C0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274440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TGbe has scheduled 4 conf. calls during the November electronic plenary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Two Joint, and two parallel MAC/PHY calls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Continue resolving comments from CC36, and discussion any PDTs, and technical submissions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Targets: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Continue resolving comments from CC36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Create IEEE802.11be D1.3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Agenda is available in 11-21/1618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u="sng" dirty="0">
                <a:highlight>
                  <a:srgbClr val="00FF00"/>
                </a:highlight>
              </a:rPr>
              <a:t>Schedule</a:t>
            </a:r>
            <a:r>
              <a:rPr lang="en-US" dirty="0"/>
              <a:t> is provided in the next slide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Teleconference Plan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7F4F601-23E3-46B6-A79D-1B06F13D1768}"/>
              </a:ext>
            </a:extLst>
          </p:cNvPr>
          <p:cNvSpPr txBox="1">
            <a:spLocks/>
          </p:cNvSpPr>
          <p:nvPr/>
        </p:nvSpPr>
        <p:spPr bwMode="auto">
          <a:xfrm>
            <a:off x="6466708" y="1447801"/>
            <a:ext cx="5437717" cy="5027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 13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	Monday	– MAC/PHY			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19:00-21:00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 15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	Wednesday	– Joint (Motions)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 16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	Thursday	– MAC			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 20	 		Monday	– 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MAC/PHY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19:00-21:00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Dec 22 		Wednesday	– No Conf Call		Holiday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Dec 23 		Thursday	– </a:t>
            </a:r>
            <a:r>
              <a:rPr lang="en-US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 Conf Call </a:t>
            </a: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		Holiday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Dec 27	 		Monday	– No Conf Call 		Holiday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Dec </a:t>
            </a:r>
            <a:r>
              <a:rPr lang="en-US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29 		Wednesday	– No Conf Call </a:t>
            </a: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		Holiday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Dec 30 		Thursday	– </a:t>
            </a:r>
            <a:r>
              <a:rPr lang="en-US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 Conf Call </a:t>
            </a: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		Holiday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Jan 03			Monday	– </a:t>
            </a:r>
            <a:r>
              <a:rPr lang="en-US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 Conf Call</a:t>
            </a: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		Holiday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 05			Wednesday	– Joint (Motions)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 06			Thursday	– MAC	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 10			Monday	– MAC/PHY			19:00-21:00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 12			Wednesday	– Joint		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 13			Thursday	– MAC			10:00-12:00 ET</a:t>
            </a:r>
            <a:endParaRPr lang="en-US" sz="1050" dirty="0">
              <a:latin typeface="Times New Roman" panose="02020603050405020304" pitchFamily="18" charset="0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737DF73-1D87-41BC-91FB-A745EB8262F3}"/>
              </a:ext>
            </a:extLst>
          </p:cNvPr>
          <p:cNvSpPr txBox="1">
            <a:spLocks/>
          </p:cNvSpPr>
          <p:nvPr/>
        </p:nvSpPr>
        <p:spPr bwMode="auto">
          <a:xfrm>
            <a:off x="834435" y="1447801"/>
            <a:ext cx="5437717" cy="5027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u="sng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Nov 08 		Monday 	– MAC/PHY			19:00-21:00 ET</a:t>
            </a:r>
            <a:endParaRPr lang="en-US" sz="1200" dirty="0">
              <a:effectLst/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u="sng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Nov 10		Wednesday	– Joint (Motions)		09:00-11:00 ET</a:t>
            </a:r>
            <a:endParaRPr lang="en-US" sz="1200" dirty="0">
              <a:effectLst/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u="sng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Nov 11			Thursday 	– MAC/PHY			09:00-11:00 ET</a:t>
            </a:r>
            <a:endParaRPr lang="en-US" sz="1200" dirty="0">
              <a:effectLst/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u="sng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Nov 15		Monday 	– Joint (Motions)		09:00-11:00 ET</a:t>
            </a:r>
            <a:endParaRPr lang="en-US" sz="1200" dirty="0">
              <a:effectLst/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Nov 17		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Wednesday	– MAC	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Nov 18 		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Thursday 	– MAC	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Nov 22		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Monday 	– MAC/PHY			19:00-21:00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Nov 24 		Wednesday	– </a:t>
            </a:r>
            <a:r>
              <a:rPr lang="en-US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 Conf Call</a:t>
            </a: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Thanksgiving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Nov 25</a:t>
            </a: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		Thursday	– </a:t>
            </a:r>
            <a:r>
              <a:rPr lang="en-US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 Conf Call		Thanksgiving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Nov 29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	Monday	– MAC/PHY			19:00-21:00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 01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	Wednesday	– Joint		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 02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Thursday	– MAC			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 06 		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Monday	– MAC/PHY			19:00-21:00 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 08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	Wednesday	– Joint				10:00-12:00 ET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 09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	Thursday	– MAC	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5789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TGbf</a:t>
            </a:r>
            <a:r>
              <a:rPr lang="en-US" altLang="zh-CN" dirty="0"/>
              <a:t> (WLAN Sensing)</a:t>
            </a:r>
            <a:r>
              <a:rPr lang="en-US" dirty="0"/>
              <a:t>–</a:t>
            </a:r>
            <a:r>
              <a:rPr lang="en-US" altLang="zh-CN" dirty="0"/>
              <a:t>November </a:t>
            </a:r>
            <a:r>
              <a:rPr lang="en-US" dirty="0"/>
              <a:t>2021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76400"/>
            <a:ext cx="10361084" cy="4495800"/>
          </a:xfrm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Progress since </a:t>
            </a:r>
            <a:r>
              <a:rPr lang="en-US" altLang="zh-CN" dirty="0"/>
              <a:t>September </a:t>
            </a:r>
            <a:r>
              <a:rPr lang="en-US" dirty="0"/>
              <a:t>meeting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>
                <a:solidFill>
                  <a:srgbClr val="0000FF"/>
                </a:solidFill>
              </a:rPr>
              <a:t>7</a:t>
            </a:r>
            <a:r>
              <a:rPr lang="en-US" dirty="0"/>
              <a:t> teleconference calls were held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Presentation of technical submissions (e.g., Feedback type, general protocol and procedure, ……)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dirty="0"/>
              <a:t>Developing the SFD</a:t>
            </a:r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Goals for </a:t>
            </a:r>
            <a:r>
              <a:rPr lang="en-US" altLang="zh-CN" dirty="0"/>
              <a:t>November </a:t>
            </a:r>
            <a:r>
              <a:rPr lang="en-US" dirty="0"/>
              <a:t>meeting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3 teleconference calls scheduled for </a:t>
            </a:r>
            <a:r>
              <a:rPr lang="en-US" dirty="0" err="1"/>
              <a:t>TGbf</a:t>
            </a:r>
            <a:r>
              <a:rPr lang="en-US" dirty="0"/>
              <a:t> (</a:t>
            </a:r>
            <a:r>
              <a:rPr lang="en-US" altLang="zh-CN" dirty="0">
                <a:solidFill>
                  <a:srgbClr val="0000FF"/>
                </a:solidFill>
              </a:rPr>
              <a:t>November 9, 12, 15</a:t>
            </a:r>
            <a:r>
              <a:rPr lang="en-US" dirty="0"/>
              <a:t>, 9am - 11:00am ET)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Presentation of technical submissions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Speed up the technical discussion and </a:t>
            </a:r>
            <a:r>
              <a:rPr lang="en-US" altLang="zh-CN" dirty="0"/>
              <a:t>developing the SFD (Requested 2 calls per week)</a:t>
            </a:r>
            <a:endParaRPr lang="en-US" dirty="0"/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Tony Xiao Han (Huawei)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141100-AA85-4E50-9978-DAD2AD0D35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6723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Teleconference Times</a:t>
            </a:r>
            <a:endParaRPr lang="en-US" altLang="en-US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Tony Xiao Han (Huawei)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94488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1" indent="-228600" algn="just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sz="2400" b="1" dirty="0">
                <a:cs typeface="Times New Roman" panose="02020603050405020304" pitchFamily="18" charset="0"/>
              </a:rPr>
              <a:t>Confirmed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600" dirty="0">
                <a:cs typeface="Times New Roman" panose="02020603050405020304" pitchFamily="18" charset="0"/>
              </a:rPr>
              <a:t>November 9 (Tuesday), 9am - 11:00pm ET ------ November Plenary 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600" dirty="0">
                <a:cs typeface="Times New Roman" panose="02020603050405020304" pitchFamily="18" charset="0"/>
              </a:rPr>
              <a:t>November 12 (Friday),    9am - 11:00pm ET ------ November Plenary 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600" dirty="0">
                <a:cs typeface="Times New Roman" panose="02020603050405020304" pitchFamily="18" charset="0"/>
              </a:rPr>
              <a:t>November 15 (Monday), 9am - 11:00pm ET ------ November Plenary 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16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16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600" dirty="0">
                <a:cs typeface="Times New Roman" panose="02020603050405020304" pitchFamily="18" charset="0"/>
              </a:rPr>
              <a:t>November 22  (Monday),  9am - 11:00am ET		November 23  (Tuesday),  9am - 11:00am ET	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600" dirty="0">
                <a:cs typeface="Times New Roman" panose="02020603050405020304" pitchFamily="18" charset="0"/>
              </a:rPr>
              <a:t>November 29  (Monday),  9am - 11:00am ET 		November 30  (Tuesday),  9am - 11:00am ET		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600" dirty="0">
                <a:cs typeface="Times New Roman" panose="02020603050405020304" pitchFamily="18" charset="0"/>
              </a:rPr>
              <a:t>December   6  (Monday),  9am - 11:00am ET 		December   7  (Tuesday),  9am - 11:00am ET	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600" dirty="0">
                <a:cs typeface="Times New Roman" panose="02020603050405020304" pitchFamily="18" charset="0"/>
              </a:rPr>
              <a:t>December 13  (Monday),  9am - 11:00am ET 		December 14  (Tuesday),  9am - 11:00am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600" dirty="0">
                <a:cs typeface="Times New Roman" panose="02020603050405020304" pitchFamily="18" charset="0"/>
              </a:rPr>
              <a:t>December 20  (Monday),  9am - 11:00am ET 		December 21  (Tuesday),  9am - 11:00am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1600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600" dirty="0">
                <a:cs typeface="Times New Roman" panose="02020603050405020304" pitchFamily="18" charset="0"/>
              </a:rPr>
              <a:t>January       3  (Monday),  9am - 11:00am ET		January       4   (Tuesday),  9am - 11:00am ET	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600" dirty="0">
                <a:cs typeface="Times New Roman" panose="02020603050405020304" pitchFamily="18" charset="0"/>
              </a:rPr>
              <a:t>January     10  (Monday),  9am - 11:00am ET 		January     11   (Tuesday),  9am - 11:00am ET</a:t>
            </a:r>
            <a:endParaRPr lang="en-US" altLang="zh-CN" sz="2000" b="1" dirty="0"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848600" y="5777132"/>
            <a:ext cx="375761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800" b="1" dirty="0">
                <a:solidFill>
                  <a:srgbClr val="454545"/>
                </a:solidFill>
                <a:latin typeface="Helvetica" panose="020B0604020202020204" pitchFamily="34" charset="0"/>
              </a:rPr>
              <a:t>7 Nov 2021 - Daylight Saving Time Ends</a:t>
            </a:r>
          </a:p>
          <a:p>
            <a:r>
              <a:rPr lang="en-US" altLang="zh-CN" sz="800" dirty="0">
                <a:solidFill>
                  <a:srgbClr val="454545"/>
                </a:solidFill>
                <a:latin typeface="Helvetica" panose="020B0604020202020204" pitchFamily="34" charset="0"/>
              </a:rPr>
              <a:t>When local daylight time is about to reach</a:t>
            </a:r>
            <a:br>
              <a:rPr lang="en-US" altLang="zh-CN" sz="800" dirty="0">
                <a:solidFill>
                  <a:srgbClr val="454545"/>
                </a:solidFill>
                <a:latin typeface="Helvetica" panose="020B0604020202020204" pitchFamily="34" charset="0"/>
              </a:rPr>
            </a:br>
            <a:r>
              <a:rPr lang="en-US" altLang="zh-CN" sz="800" dirty="0">
                <a:solidFill>
                  <a:srgbClr val="454545"/>
                </a:solidFill>
                <a:latin typeface="Helvetica" panose="020B0604020202020204" pitchFamily="34" charset="0"/>
              </a:rPr>
              <a:t>Sunday, 7 November 2021, </a:t>
            </a:r>
            <a:r>
              <a:rPr lang="en-US" altLang="zh-CN" sz="800" b="1" dirty="0">
                <a:solidFill>
                  <a:srgbClr val="454545"/>
                </a:solidFill>
                <a:latin typeface="Helvetica" panose="020B0604020202020204" pitchFamily="34" charset="0"/>
              </a:rPr>
              <a:t>02:00:00</a:t>
            </a:r>
            <a:r>
              <a:rPr lang="en-US" altLang="zh-CN" sz="800" dirty="0">
                <a:solidFill>
                  <a:srgbClr val="454545"/>
                </a:solidFill>
                <a:latin typeface="Helvetica" panose="020B0604020202020204" pitchFamily="34" charset="0"/>
              </a:rPr>
              <a:t> clocks are turned </a:t>
            </a:r>
            <a:r>
              <a:rPr lang="en-US" altLang="zh-CN" sz="800" b="1" dirty="0">
                <a:solidFill>
                  <a:srgbClr val="454545"/>
                </a:solidFill>
                <a:latin typeface="Helvetica" panose="020B0604020202020204" pitchFamily="34" charset="0"/>
              </a:rPr>
              <a:t>backward</a:t>
            </a:r>
            <a:r>
              <a:rPr lang="en-US" altLang="zh-CN" sz="800" dirty="0">
                <a:solidFill>
                  <a:srgbClr val="454545"/>
                </a:solidFill>
                <a:latin typeface="Helvetica" panose="020B0604020202020204" pitchFamily="34" charset="0"/>
              </a:rPr>
              <a:t> 1 hour to</a:t>
            </a:r>
            <a:br>
              <a:rPr lang="en-US" altLang="zh-CN" sz="800" dirty="0">
                <a:solidFill>
                  <a:srgbClr val="454545"/>
                </a:solidFill>
                <a:latin typeface="Helvetica" panose="020B0604020202020204" pitchFamily="34" charset="0"/>
              </a:rPr>
            </a:br>
            <a:r>
              <a:rPr lang="en-US" altLang="zh-CN" sz="800" dirty="0">
                <a:solidFill>
                  <a:srgbClr val="454545"/>
                </a:solidFill>
                <a:latin typeface="Helvetica" panose="020B0604020202020204" pitchFamily="34" charset="0"/>
              </a:rPr>
              <a:t>Sunday, 7 November 2021, </a:t>
            </a:r>
            <a:r>
              <a:rPr lang="en-US" altLang="zh-CN" sz="800" b="1" dirty="0">
                <a:solidFill>
                  <a:srgbClr val="454545"/>
                </a:solidFill>
                <a:latin typeface="Helvetica" panose="020B0604020202020204" pitchFamily="34" charset="0"/>
              </a:rPr>
              <a:t>01:00:00</a:t>
            </a:r>
            <a:r>
              <a:rPr lang="en-US" altLang="zh-CN" sz="800" dirty="0">
                <a:solidFill>
                  <a:srgbClr val="454545"/>
                </a:solidFill>
                <a:latin typeface="Helvetica" panose="020B0604020202020204" pitchFamily="34" charset="0"/>
              </a:rPr>
              <a:t> local standard time instead.</a:t>
            </a:r>
            <a:endParaRPr lang="en-US" altLang="zh-CN" sz="800" b="0" i="0" dirty="0">
              <a:solidFill>
                <a:srgbClr val="454545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2048DD-D118-4253-BA19-0FA6CDD22B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3662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1"/>
            <a:ext cx="10896600" cy="9905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TGbh (Random and Changing MAC Addresses) – Nov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889001" y="1828800"/>
            <a:ext cx="10361084" cy="4343399"/>
          </a:xfrm>
          <a:ln/>
        </p:spPr>
        <p:txBody>
          <a:bodyPr/>
          <a:lstStyle/>
          <a:p>
            <a:pPr marL="0" lvl="2" indent="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Four teleconferences since September: Oct 12, 21, 26 and Nov 4</a:t>
            </a:r>
          </a:p>
          <a:p>
            <a:pPr marL="342900" lvl="2" indent="-342900">
              <a:spcBef>
                <a:spcPts val="12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Will have three meetings this week: Wednesday 19:00 ET, Thursday 13:30 ET, Friday 9:00 ET</a:t>
            </a:r>
          </a:p>
          <a:p>
            <a:pPr marL="342900" lvl="2" indent="-342900">
              <a:spcBef>
                <a:spcPts val="12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Agenda topics (agenda is in </a:t>
            </a:r>
            <a:r>
              <a:rPr lang="en-US" altLang="en-US" sz="2400" b="1" dirty="0">
                <a:hlinkClick r:id="rId3"/>
              </a:rPr>
              <a:t>11-21/1628r0</a:t>
            </a:r>
            <a:r>
              <a:rPr lang="en-US" altLang="en-US" sz="2400" b="1" dirty="0"/>
              <a:t>):</a:t>
            </a: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Respond to liaison from WBA </a:t>
            </a:r>
            <a:r>
              <a:rPr lang="en-US" sz="2400" b="1" u="sng" dirty="0">
                <a:hlinkClick r:id="rId4"/>
              </a:rPr>
              <a:t>11-21/0703r0</a:t>
            </a:r>
            <a:r>
              <a:rPr lang="en-US" sz="2400" b="1" u="sng" dirty="0"/>
              <a:t> </a:t>
            </a:r>
            <a:endParaRPr lang="en-US" altLang="en-US" sz="2400" b="1" dirty="0"/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Discuss/update tracking document </a:t>
            </a:r>
            <a:r>
              <a:rPr lang="en-US" sz="2400" b="1" dirty="0">
                <a:hlinkClick r:id="rId5"/>
              </a:rPr>
              <a:t>11-21/0332r20</a:t>
            </a:r>
            <a:r>
              <a:rPr lang="en-US" sz="2400" b="1" dirty="0"/>
              <a:t> </a:t>
            </a: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Contributions and technical discussions</a:t>
            </a:r>
          </a:p>
          <a:p>
            <a:pPr marL="800100" lvl="3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200" dirty="0"/>
              <a:t>Three non-AP STA identification proposals, so far</a:t>
            </a:r>
          </a:p>
          <a:p>
            <a:pPr marL="800100" lvl="3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200" dirty="0"/>
              <a:t>Other use cases not covered yet, may need proposals</a:t>
            </a: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Approve material for D0.1</a:t>
            </a:r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Date Placeholder 1"/>
          <p:cNvSpPr txBox="1"/>
          <p:nvPr/>
        </p:nvSpPr>
        <p:spPr>
          <a:xfrm>
            <a:off x="914399" y="227827"/>
            <a:ext cx="1817691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lang="en-US" dirty="0"/>
              <a:t>November </a:t>
            </a:r>
            <a:r>
              <a:rPr dirty="0"/>
              <a:t>202</a:t>
            </a:r>
            <a:r>
              <a:rPr lang="en-US" dirty="0"/>
              <a:t>1</a:t>
            </a:r>
            <a:endParaRPr dirty="0"/>
          </a:p>
        </p:txBody>
      </p:sp>
      <p:sp>
        <p:nvSpPr>
          <p:cNvPr id="80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63192" y="6475414"/>
            <a:ext cx="165101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1pPr>
            <a:lvl2pPr marL="0" marR="0" indent="45720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2pPr>
            <a:lvl3pPr marL="0" marR="0" indent="91440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3pPr>
            <a:lvl4pPr marL="0" marR="0" indent="137160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4pPr>
            <a:lvl5pPr marL="0" marR="0" indent="182880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5pPr>
            <a:lvl6pPr marL="0" marR="0" indent="228600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6pPr>
            <a:lvl7pPr marL="0" marR="0" indent="274320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7pPr>
            <a:lvl8pPr marL="0" marR="0" indent="320040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8pPr>
            <a:lvl9pPr marL="0" marR="0" indent="365760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9pPr>
          </a:lstStyle>
          <a:p>
            <a:fld id="{86CB4B4D-7CA3-9044-876B-883B54F8677D}" type="slidenum">
              <a:rPr lang="en-US" smtClean="0"/>
              <a:pPr/>
              <a:t>29</a:t>
            </a:fld>
            <a:endParaRPr/>
          </a:p>
        </p:txBody>
      </p:sp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lang="en-US" dirty="0" err="1"/>
              <a:t>TGbi</a:t>
            </a:r>
            <a:r>
              <a:rPr lang="en-US" dirty="0"/>
              <a:t> (Enhanced Data Privacy) </a:t>
            </a:r>
            <a:r>
              <a:rPr dirty="0"/>
              <a:t>– </a:t>
            </a:r>
            <a:r>
              <a:rPr lang="en-US" dirty="0"/>
              <a:t>Nov 2021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1103843" y="1397876"/>
            <a:ext cx="10210800" cy="4887831"/>
          </a:xfrm>
          <a:prstGeom prst="rect">
            <a:avLst/>
          </a:prstGeom>
        </p:spPr>
        <p:txBody>
          <a:bodyPr lIns="45719" tIns="45719" rIns="45719" bIns="45719">
            <a:normAutofit/>
          </a:bodyPr>
          <a:lstStyle/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continues to review submissions and hold brainstorming sessions with a goal of completing issue identification by January 2022.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3619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3 sessions in the September Interim for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Wednesday 11:15 ET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Thursday	11:15 ET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Friday    	11:15 ET 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any technical submissions are received, they will be added to the agenda during the plenary or to a subsequent teleconference.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agenda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be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available as 802.11-2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1/1630r0.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6B445A-BA3A-48B8-B81E-F8FC344DBA6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C2DABE-2553-433D-92D0-600AB405476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Carol Ansley, Cox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Editors meeting - Agenda for 2021-11-08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Brief status report</a:t>
            </a:r>
          </a:p>
          <a:p>
            <a:r>
              <a:rPr lang="en-US" dirty="0"/>
              <a:t>Draft Numbering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WG Style Guide for 802.11 draft 09/1034r19</a:t>
            </a:r>
          </a:p>
          <a:p>
            <a:r>
              <a:rPr lang="en-US" dirty="0"/>
              <a:t>Review WG Style Guide, 11be and </a:t>
            </a:r>
            <a:r>
              <a:rPr lang="en-US" dirty="0" err="1"/>
              <a:t>REVme</a:t>
            </a:r>
            <a:r>
              <a:rPr lang="en-US" dirty="0"/>
              <a:t> practice</a:t>
            </a:r>
          </a:p>
          <a:p>
            <a:r>
              <a:rPr lang="en-US" dirty="0"/>
              <a:t>Draft and Amendment alignments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Eccelsine (Cisco)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04255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802.11 ITU Liaison Ad Hoc (ITU AHG) – November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5458" y="1210745"/>
            <a:ext cx="10361084" cy="5073649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solidFill>
                  <a:schemeClr val="tx1"/>
                </a:solidFill>
              </a:rPr>
              <a:t>Had no meetings since September 2021 </a:t>
            </a:r>
            <a:r>
              <a:rPr lang="en-US" sz="2400" dirty="0"/>
              <a:t>Interim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solidFill>
                  <a:schemeClr val="tx1"/>
                </a:solidFill>
              </a:rPr>
              <a:t>802.18 Recommendations on M.1450-5 &amp; M.1801-2, based on ITU –AHG recommendations, approved by EC and submitted to WP 5A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/>
                </a:solidFill>
                <a:hlinkClick r:id="rId3"/>
              </a:rPr>
              <a:t>https://mentor.ieee.org/802.18/dcn/21/18-21-0116-04-0000-proposed-modifications-to-itu-r-m-1450-5.docx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/>
                </a:solidFill>
                <a:hlinkClick r:id="rId4"/>
              </a:rPr>
              <a:t>https://mentor.ieee.org/802.18/dcn/21/18-21-0117-04-0000-proposed-modifications-to-itu-r-m-1801-2.docx</a:t>
            </a:r>
            <a:endParaRPr lang="en-US" altLang="en-US" sz="2000" dirty="0">
              <a:solidFill>
                <a:schemeClr val="tx1"/>
              </a:solidFill>
            </a:endParaRP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</a:rPr>
              <a:t>No ITU AHG session during November 2021 session as we are still waiting for the result of WP 5A Nov meeting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</a:rPr>
              <a:t>Next Steps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Working Party 5A Next Meeting Dates</a:t>
            </a:r>
          </a:p>
          <a:p>
            <a:pPr marL="1257300" lvl="4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t-BR" sz="2000" dirty="0"/>
              <a:t>2021-11-15 to 2021-11-26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Next ITU AHG Meeting: </a:t>
            </a:r>
          </a:p>
          <a:p>
            <a:pPr marL="1257300" lvl="4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TBD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Hassan Yaghoobi (Intel)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066800"/>
          </a:xfrm>
        </p:spPr>
        <p:txBody>
          <a:bodyPr/>
          <a:lstStyle/>
          <a:p>
            <a:r>
              <a:rPr lang="en-US" altLang="en-US" dirty="0"/>
              <a:t>ANA Status</a:t>
            </a:r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2209800" y="1905000"/>
            <a:ext cx="7772400" cy="35052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11-11/0270r57 (November 2021)</a:t>
            </a:r>
          </a:p>
          <a:p>
            <a:pPr eaLnBrk="1" hangingPunct="1"/>
            <a:r>
              <a:rPr lang="en-US" altLang="en-US" dirty="0"/>
              <a:t>Changes since September 2021:</a:t>
            </a:r>
          </a:p>
          <a:p>
            <a:pPr lvl="1" eaLnBrk="1" hangingPunct="1"/>
            <a:r>
              <a:rPr lang="en-US" altLang="en-US" dirty="0" err="1"/>
              <a:t>TGme</a:t>
            </a:r>
            <a:r>
              <a:rPr lang="en-US" altLang="en-US" dirty="0"/>
              <a:t> allocations (AKM suite selectors)</a:t>
            </a:r>
          </a:p>
          <a:p>
            <a:pPr lvl="1" eaLnBrk="1" hangingPunct="1"/>
            <a:r>
              <a:rPr lang="en-US" altLang="en-US" dirty="0"/>
              <a:t>Extended RSN Capabilities allocation to fix bug in IEEE Std 802.11ay</a:t>
            </a:r>
          </a:p>
          <a:p>
            <a:pPr eaLnBrk="1" hangingPunct="1"/>
            <a:r>
              <a:rPr lang="en-US" altLang="en-US" dirty="0"/>
              <a:t>Pending changes:</a:t>
            </a:r>
          </a:p>
          <a:p>
            <a:pPr lvl="1" eaLnBrk="1" hangingPunct="1"/>
            <a:r>
              <a:rPr lang="en-US" altLang="en-US" dirty="0"/>
              <a:t>None</a:t>
            </a:r>
          </a:p>
        </p:txBody>
      </p:sp>
      <p:sp>
        <p:nvSpPr>
          <p:cNvPr id="4100" name="Date Placeholder 1"/>
          <p:cNvSpPr>
            <a:spLocks noGrp="1"/>
          </p:cNvSpPr>
          <p:nvPr>
            <p:ph type="dt" sz="quarter" idx="10"/>
          </p:nvPr>
        </p:nvSpPr>
        <p:spPr bwMode="auto">
          <a:xfrm>
            <a:off x="945890" y="332601"/>
            <a:ext cx="13401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dirty="0"/>
              <a:t>November 2021</a:t>
            </a:r>
            <a:endParaRPr lang="en-US" altLang="en-US" sz="1800" dirty="0"/>
          </a:p>
        </p:txBody>
      </p:sp>
      <p:sp>
        <p:nvSpPr>
          <p:cNvPr id="4101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10887075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dirty="0"/>
              <a:t>Robert Stacey, Intel</a:t>
            </a:r>
            <a:endParaRPr lang="en-US" altLang="en-US" sz="1200" b="0" dirty="0"/>
          </a:p>
        </p:txBody>
      </p:sp>
      <p:sp>
        <p:nvSpPr>
          <p:cNvPr id="41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AA01C77-94EF-4B09-8D9D-D3666E62D27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7898" y="685800"/>
            <a:ext cx="7770813" cy="428626"/>
          </a:xfrm>
        </p:spPr>
        <p:txBody>
          <a:bodyPr/>
          <a:lstStyle/>
          <a:p>
            <a:r>
              <a:rPr lang="en-US" dirty="0"/>
              <a:t>802.11 AANI SC – November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475384" cy="4722813"/>
          </a:xfrm>
        </p:spPr>
        <p:txBody>
          <a:bodyPr/>
          <a:lstStyle/>
          <a:p>
            <a:pPr marL="57150" indent="0"/>
            <a:r>
              <a:rPr lang="en-US" altLang="en-US" sz="2000" dirty="0"/>
              <a:t>Meeting Goals: </a:t>
            </a:r>
          </a:p>
          <a:p>
            <a:pPr marL="571500" indent="-457200">
              <a:buFont typeface="+mj-lt"/>
              <a:buAutoNum type="arabicPeriod"/>
            </a:pPr>
            <a:r>
              <a:rPr lang="en-US" sz="2800" dirty="0"/>
              <a:t>Wrap up AANI SC Activities </a:t>
            </a:r>
            <a:endParaRPr lang="en-US" dirty="0"/>
          </a:p>
          <a:p>
            <a:pPr marL="971550" lvl="1" indent="-457200">
              <a:buFont typeface="+mj-lt"/>
              <a:buAutoNum type="arabicPeriod"/>
            </a:pPr>
            <a:r>
              <a:rPr lang="en-US" sz="2400" dirty="0"/>
              <a:t>Status of IMT-2020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sz="2400" dirty="0"/>
              <a:t>IMT-2030 Activity Overview</a:t>
            </a:r>
          </a:p>
          <a:p>
            <a:pPr marL="571500" indent="-457200">
              <a:buFont typeface="+mj-lt"/>
              <a:buAutoNum type="arabicPeriod"/>
            </a:pPr>
            <a:r>
              <a:rPr lang="en-US" sz="2800" dirty="0"/>
              <a:t>Discuss AANI SC Shutdown</a:t>
            </a:r>
          </a:p>
          <a:p>
            <a:pPr marL="571500" indent="-457200">
              <a:buFont typeface="+mj-lt"/>
              <a:buAutoNum type="arabicPeriod"/>
            </a:pPr>
            <a:endParaRPr lang="en-US" altLang="en-US" sz="600" dirty="0"/>
          </a:p>
          <a:p>
            <a:pPr marL="57150" indent="0"/>
            <a:r>
              <a:rPr lang="en-US" altLang="en-US" sz="2800" dirty="0"/>
              <a:t>Agenda (</a:t>
            </a:r>
            <a:r>
              <a:rPr lang="en-US" altLang="en-US" sz="2800" b="0" dirty="0">
                <a:hlinkClick r:id="rId2"/>
              </a:rPr>
              <a:t>11-21/1626</a:t>
            </a:r>
            <a:r>
              <a:rPr lang="en-US" altLang="en-US" sz="2800" b="0" dirty="0"/>
              <a:t>)</a:t>
            </a:r>
          </a:p>
          <a:p>
            <a:pPr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b="0" dirty="0">
                <a:latin typeface="Times New Roman" panose="02020603050405020304" pitchFamily="18" charset="0"/>
                <a:ea typeface="Calibri" panose="020F0502020204030204" pitchFamily="34" charset="0"/>
              </a:rPr>
              <a:t>Tuesday 9 Nov 11:15-13:15 h ET</a:t>
            </a:r>
          </a:p>
          <a:p>
            <a:pPr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b="0" dirty="0">
                <a:latin typeface="Times New Roman" panose="02020603050405020304" pitchFamily="18" charset="0"/>
                <a:ea typeface="Calibri" panose="020F0502020204030204" pitchFamily="34" charset="0"/>
              </a:rPr>
              <a:t>Wednesday 10 Nov 19:00-21:00 h ET (if necessary)</a:t>
            </a:r>
            <a:endParaRPr lang="it-IT" altLang="en-US" sz="1200" b="0" i="1" dirty="0">
              <a:cs typeface="+mn-cs"/>
            </a:endParaRPr>
          </a:p>
          <a:p>
            <a:pPr marL="571500" indent="-457200">
              <a:buFont typeface="+mj-lt"/>
              <a:buAutoNum type="arabicPeriod"/>
            </a:pPr>
            <a:endParaRPr lang="en-US" altLang="en-US" sz="600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altLang="en-US" sz="1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ARC (Architecture) – Nov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924425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Teleconferences since September (2):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b="1" dirty="0"/>
              <a:t>Way forward for Annex G</a:t>
            </a:r>
          </a:p>
          <a:p>
            <a:pPr marL="342900" lvl="2" indent="-342900">
              <a:spcBef>
                <a:spcPts val="1200"/>
              </a:spcBef>
              <a:spcAft>
                <a:spcPts val="1200"/>
              </a:spcAft>
              <a:defRPr/>
            </a:pPr>
            <a:endParaRPr lang="en-US" altLang="en-US" sz="2400" b="1" dirty="0"/>
          </a:p>
          <a:p>
            <a:pPr marL="342900" lvl="2" indent="-342900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altLang="en-US" sz="2400" b="1" dirty="0"/>
              <a:t>Will have two meetings this week: Monday 13:30 ET, Wednesday 11:15 ET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endParaRPr lang="en-US" altLang="en-US" sz="2400" b="1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Agenda is here: </a:t>
            </a:r>
            <a:r>
              <a:rPr lang="en-US" altLang="en-US" sz="2400" b="1" dirty="0">
                <a:hlinkClick r:id="rId3"/>
              </a:rPr>
              <a:t>11-21/1625r0</a:t>
            </a:r>
            <a:r>
              <a:rPr lang="en-US" altLang="en-US" sz="2400" b="1" dirty="0"/>
              <a:t>, topics: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Continue Annex G way forward discussion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Consider 802/802EC activity on IEEE Std 802 revision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Any other topics (especially from next slide) ??</a:t>
            </a:r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ARC (Architecture) – Nov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924425"/>
          </a:xfrm>
          <a:ln/>
        </p:spPr>
        <p:txBody>
          <a:bodyPr/>
          <a:lstStyle/>
          <a:p>
            <a:pPr marL="0" lvl="2" indent="0">
              <a:spcBef>
                <a:spcPts val="3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400" b="1" kern="0" dirty="0"/>
              <a:t>Other items being tracked (but not actively worked unless/until contributions):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Related to IEEE Std 802 updates: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802.1AC mapping from ISS to 802.11 MAC SAP interface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Consider any changes to remove 802.2/LLC terms?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Clarifying EPD/LPD: </a:t>
            </a:r>
            <a:r>
              <a:rPr lang="en-US" sz="2000" kern="0" dirty="0">
                <a:hlinkClick r:id="rId3"/>
              </a:rPr>
              <a:t>11-20/0174r0</a:t>
            </a:r>
            <a:endParaRPr lang="en-US" sz="2000" b="1" kern="0" dirty="0">
              <a:solidFill>
                <a:schemeClr val="accent2">
                  <a:lumMod val="75000"/>
                </a:schemeClr>
              </a:solidFill>
            </a:endParaRP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“What is a STA?” (per </a:t>
            </a:r>
            <a:r>
              <a:rPr lang="en-US" sz="2000" b="1" kern="0" dirty="0" err="1"/>
              <a:t>REVmd</a:t>
            </a:r>
            <a:r>
              <a:rPr lang="en-US" sz="2000" b="1" kern="0" dirty="0"/>
              <a:t> discussion: </a:t>
            </a:r>
            <a:r>
              <a:rPr lang="en-US" sz="2000" b="1" kern="0" dirty="0">
                <a:solidFill>
                  <a:schemeClr val="accent2">
                    <a:lumMod val="75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11-19/0106r0</a:t>
            </a:r>
            <a:r>
              <a:rPr lang="en-US" sz="2000" b="1" kern="0" dirty="0"/>
              <a:t>)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Off-channel TDLS architecture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MLME-RESET, versus MLME-JOIN, MLME-START, MLME-SCAN and MLME-END</a:t>
            </a:r>
          </a:p>
          <a:p>
            <a:pPr marL="11430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One aspect is how MAC address is set/controlled – related to IEEE 1609/</a:t>
            </a:r>
            <a:r>
              <a:rPr lang="en-US" sz="2000" b="1" kern="0" dirty="0" err="1"/>
              <a:t>TGbd</a:t>
            </a:r>
            <a:r>
              <a:rPr lang="en-US" sz="2000" b="1" kern="0" dirty="0"/>
              <a:t>  activities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 err="1"/>
              <a:t>Nendica’s</a:t>
            </a:r>
            <a:r>
              <a:rPr lang="en-US" sz="2000" b="1" kern="0" dirty="0"/>
              <a:t>/</a:t>
            </a:r>
            <a:r>
              <a:rPr lang="en-US" sz="2000" b="1" kern="0" dirty="0" err="1"/>
              <a:t>TGbe’s</a:t>
            </a:r>
            <a:r>
              <a:rPr lang="en-US" sz="2000" b="1" kern="0" dirty="0"/>
              <a:t> discussion on 802.11 in a Deterministic Network/Time-Sensitive Networking</a:t>
            </a:r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54621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1">
            <a:extLst>
              <a:ext uri="{FF2B5EF4-FFF2-40B4-BE49-F238E27FC236}">
                <a16:creationId xmlns:a16="http://schemas.microsoft.com/office/drawing/2014/main" id="{B6D655B3-6720-432F-9CE7-14CB10DE66F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914400" y="333376"/>
            <a:ext cx="1817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November 2021</a:t>
            </a:r>
          </a:p>
        </p:txBody>
      </p:sp>
      <p:sp>
        <p:nvSpPr>
          <p:cNvPr id="15363" name="Footer Placeholder 2">
            <a:extLst>
              <a:ext uri="{FF2B5EF4-FFF2-40B4-BE49-F238E27FC236}">
                <a16:creationId xmlns:a16="http://schemas.microsoft.com/office/drawing/2014/main" id="{11231D09-1D39-4B3D-BA7E-1DBCC7517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42513" y="6475413"/>
            <a:ext cx="141128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Andrew Myles (Cisco)</a:t>
            </a:r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8791EC2E-D740-477E-BD39-F634A4FF6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7556A97-7A1A-4248-8574-E09166EDA18F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15365" name="Title 1">
            <a:extLst>
              <a:ext uri="{FF2B5EF4-FFF2-40B4-BE49-F238E27FC236}">
                <a16:creationId xmlns:a16="http://schemas.microsoft.com/office/drawing/2014/main" id="{B6770460-DA08-462A-AE2E-5E2B604BF13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20913" y="609600"/>
            <a:ext cx="7772400" cy="9906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The Coex SC will formally meet once</a:t>
            </a:r>
            <a:br>
              <a:rPr lang="en-US" altLang="en-US"/>
            </a:br>
            <a:r>
              <a:rPr lang="en-US" altLang="en-US"/>
              <a:t>(</a:t>
            </a:r>
            <a:r>
              <a:rPr lang="en-AU" altLang="en-US"/>
              <a:t>Mon, 15 Nov 2021 at 4-6 pm)</a:t>
            </a:r>
            <a:endParaRPr lang="en-US" altLang="en-US"/>
          </a:p>
        </p:txBody>
      </p:sp>
      <p:sp>
        <p:nvSpPr>
          <p:cNvPr id="15366" name="Content Placeholder 2">
            <a:extLst>
              <a:ext uri="{FF2B5EF4-FFF2-40B4-BE49-F238E27FC236}">
                <a16:creationId xmlns:a16="http://schemas.microsoft.com/office/drawing/2014/main" id="{EE329995-797B-421C-85C1-CC4E6BFC4606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1143000" y="1752600"/>
            <a:ext cx="9982200" cy="42672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/>
              <a:t>The Coex SC agenda (11-21-1649 – </a:t>
            </a:r>
            <a:r>
              <a:rPr lang="en-AU" altLang="en-US" dirty="0">
                <a:solidFill>
                  <a:srgbClr val="FF0000"/>
                </a:solidFill>
              </a:rPr>
              <a:t>not yet uploaded</a:t>
            </a:r>
            <a:r>
              <a:rPr lang="en-AU" altLang="en-US" dirty="0"/>
              <a:t>) will focus on:</a:t>
            </a:r>
          </a:p>
          <a:p>
            <a:pPr>
              <a:defRPr/>
            </a:pPr>
            <a:r>
              <a:rPr lang="en-AU" altLang="en-US" dirty="0"/>
              <a:t>LAA/Wi-Fi </a:t>
            </a:r>
            <a:r>
              <a:rPr lang="en-AU" altLang="en-US" dirty="0" err="1"/>
              <a:t>coex</a:t>
            </a:r>
            <a:r>
              <a:rPr lang="en-AU" altLang="en-US" dirty="0"/>
              <a:t> measurement efforts</a:t>
            </a:r>
          </a:p>
          <a:p>
            <a:pPr lvl="1">
              <a:defRPr/>
            </a:pPr>
            <a:r>
              <a:rPr lang="en-AU" altLang="en-US" dirty="0">
                <a:solidFill>
                  <a:srgbClr val="FF0000"/>
                </a:solidFill>
              </a:rPr>
              <a:t>Possible submission likely to be postponed until Jan 2022</a:t>
            </a:r>
          </a:p>
          <a:p>
            <a:pPr>
              <a:defRPr/>
            </a:pPr>
            <a:r>
              <a:rPr lang="en-AU" altLang="en-US" dirty="0"/>
              <a:t>EN 301 893 issues (5 GHz), incl.</a:t>
            </a:r>
          </a:p>
          <a:p>
            <a:pPr lvl="1">
              <a:defRPr/>
            </a:pPr>
            <a:r>
              <a:rPr lang="en-AU" altLang="en-US" dirty="0"/>
              <a:t>Coexistence (with 802.11ax) challenges for 802.11be</a:t>
            </a:r>
          </a:p>
          <a:p>
            <a:pPr lvl="2">
              <a:defRPr/>
            </a:pPr>
            <a:r>
              <a:rPr lang="en-AU" altLang="en-US" dirty="0">
                <a:solidFill>
                  <a:srgbClr val="FF0000"/>
                </a:solidFill>
              </a:rPr>
              <a:t>Possible submission likely to be postponed until Jan 2022</a:t>
            </a:r>
          </a:p>
          <a:p>
            <a:pPr>
              <a:defRPr/>
            </a:pPr>
            <a:r>
              <a:rPr lang="en-AU" altLang="en-US" dirty="0"/>
              <a:t>EN 303 687 issues (6 GHz), incl.</a:t>
            </a:r>
          </a:p>
          <a:p>
            <a:pPr lvl="1">
              <a:defRPr/>
            </a:pPr>
            <a:r>
              <a:rPr lang="en-AU" altLang="en-US" dirty="0">
                <a:solidFill>
                  <a:srgbClr val="00B050"/>
                </a:solidFill>
              </a:rPr>
              <a:t>NB FH in 6 GHz (most contentious issue)</a:t>
            </a:r>
          </a:p>
          <a:p>
            <a:pPr lvl="1">
              <a:defRPr/>
            </a:pPr>
            <a:r>
              <a:rPr lang="en-AU" altLang="en-US" dirty="0"/>
              <a:t>Specification challenges for 802.11ax/be</a:t>
            </a:r>
          </a:p>
          <a:p>
            <a:pPr>
              <a:defRPr/>
            </a:pPr>
            <a:r>
              <a:rPr lang="en-AU" dirty="0"/>
              <a:t>6 GHz spectrum availability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0DE7C-91F5-45A8-9A96-57DA2CC38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8" y="641909"/>
            <a:ext cx="10361084" cy="848911"/>
          </a:xfrm>
        </p:spPr>
        <p:txBody>
          <a:bodyPr/>
          <a:lstStyle/>
          <a:p>
            <a:r>
              <a:rPr lang="en-US" altLang="en-US" sz="2800" dirty="0"/>
              <a:t>PAR Review SC – Snapshot slide</a:t>
            </a:r>
            <a:br>
              <a:rPr lang="en-US" altLang="en-US" sz="2800" dirty="0"/>
            </a:br>
            <a:r>
              <a:rPr lang="en-US" altLang="en-US" sz="2800" dirty="0"/>
              <a:t>Chair: Jon Rosdahl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37E3F-2C54-47D6-B9F4-C7408CA69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525506"/>
            <a:ext cx="10873208" cy="4949909"/>
          </a:xfrm>
        </p:spPr>
        <p:txBody>
          <a:bodyPr/>
          <a:lstStyle/>
          <a:p>
            <a:pPr marL="285750" indent="-285750"/>
            <a:r>
              <a:rPr lang="en-US" sz="1800" dirty="0"/>
              <a:t>PARs to be considered on </a:t>
            </a:r>
            <a:r>
              <a:rPr lang="en-US" altLang="en-US" sz="1800" dirty="0"/>
              <a:t>Telecons November 8 and 9, 2021  13:30-15:30 ET  - Comments due November 10</a:t>
            </a:r>
          </a:p>
          <a:p>
            <a:pPr algn="l"/>
            <a:endParaRPr lang="en-US" sz="1800" b="1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/>
            <a:r>
              <a:rPr lang="en-US" sz="1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Nov 05-19, 2021 Electronic Plenary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802.1ASds  - Amendment: Support for the IEEE Std 802.3 Clause 4 Media Access Control (MAC) operating in half-duplex, 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2"/>
              </a:rPr>
              <a:t>PAR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and 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3"/>
              </a:rPr>
              <a:t>CSD</a:t>
            </a:r>
            <a:endParaRPr lang="en-US" sz="18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802.3df - Amendment: Media Access Control Parameters, Physical Layers and Management Parameters for 200 Gb/s, 400 Gb/s, 800 Gb/s, and 1.6 Tb/s Operation, 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4"/>
              </a:rPr>
              <a:t>PAR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and 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5"/>
              </a:rPr>
              <a:t>CSD</a:t>
            </a:r>
            <a:endParaRPr lang="en-US" sz="18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802.11bb - Amendment: Light Communication, 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6"/>
              </a:rPr>
              <a:t>PAR Modification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and 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7"/>
              </a:rPr>
              <a:t>CSD</a:t>
            </a:r>
            <a:endParaRPr lang="en-US" sz="18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802.15ma - Standard for High Data Rate Wireless Multi-Media Networks - Revision to IEEE Standard 802.15.3-2016, 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8"/>
              </a:rPr>
              <a:t>PAR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and 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9"/>
              </a:rPr>
              <a:t>CSD</a:t>
            </a:r>
            <a:endParaRPr lang="en-US" sz="18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lang="en-US" altLang="en-US" sz="1400" dirty="0"/>
          </a:p>
          <a:p>
            <a:r>
              <a:rPr lang="en-US" altLang="en-US" sz="1800" dirty="0"/>
              <a:t>Feedback to be reviewed on Thursda</a:t>
            </a:r>
            <a:r>
              <a:rPr lang="en-US" sz="1800" dirty="0"/>
              <a:t>y 18 November 2021 9:00-10:00 ET</a:t>
            </a:r>
            <a:endParaRPr lang="en-US" alt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E3A87-C269-48A3-8E92-ECFE8A46A6EB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14402" y="304014"/>
            <a:ext cx="1710397" cy="3032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11B1D-FCDD-4755-9D99-2CA74ED21E19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8760296" y="6475416"/>
            <a:ext cx="2701498" cy="2769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800" kern="1200">
                <a:solidFill>
                  <a:srgbClr val="000000"/>
                </a:solidFill>
                <a:latin typeface="Times New Roman" pitchFamily="16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ACB67-5076-4258-BBF2-1EA3692B05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27752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7c6689a7-e099-4b05-bbab-bcc547e00d32}"/>
</p:tagLst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D99616218D054EA63C510D5C3ED3A7" ma:contentTypeVersion="13" ma:contentTypeDescription="Create a new document." ma:contentTypeScope="" ma:versionID="9088c02c015a5ae6094a345e86c0e1ae">
  <xsd:schema xmlns:xsd="http://www.w3.org/2001/XMLSchema" xmlns:xs="http://www.w3.org/2001/XMLSchema" xmlns:p="http://schemas.microsoft.com/office/2006/metadata/properties" xmlns:ns3="23347348-f209-4824-a23a-1433d5a4d5f5" xmlns:ns4="5d48a4fd-b80d-4fe1-b239-a49a0c8fe0fd" targetNamespace="http://schemas.microsoft.com/office/2006/metadata/properties" ma:root="true" ma:fieldsID="0203ac7f69cc6692272b6eeae0d61c95" ns3:_="" ns4:_="">
    <xsd:import namespace="23347348-f209-4824-a23a-1433d5a4d5f5"/>
    <xsd:import namespace="5d48a4fd-b80d-4fe1-b239-a49a0c8fe0f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347348-f209-4824-a23a-1433d5a4d5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48a4fd-b80d-4fe1-b239-a49a0c8fe0f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68BF55D-B36D-4C6C-8902-4C438DCE577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804785E-67BB-4305-9B97-6021308D188E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5d48a4fd-b80d-4fe1-b239-a49a0c8fe0fd"/>
    <ds:schemaRef ds:uri="23347348-f209-4824-a23a-1433d5a4d5f5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1AF8EE4-B00A-41DD-9B69-99C984DD69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347348-f209-4824-a23a-1433d5a4d5f5"/>
    <ds:schemaRef ds:uri="5d48a4fd-b80d-4fe1-b239-a49a0c8fe0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8163</TotalTime>
  <Words>3345</Words>
  <Application>Microsoft Office PowerPoint</Application>
  <PresentationFormat>Widescreen</PresentationFormat>
  <Paragraphs>545</Paragraphs>
  <Slides>30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Calibri</vt:lpstr>
      <vt:lpstr>Helvetica</vt:lpstr>
      <vt:lpstr>Symbol</vt:lpstr>
      <vt:lpstr>Times New Roman</vt:lpstr>
      <vt:lpstr>Office Theme</vt:lpstr>
      <vt:lpstr>Document</vt:lpstr>
      <vt:lpstr>WG11 Opening Report Snapshot Slides November 2021</vt:lpstr>
      <vt:lpstr>Abstract</vt:lpstr>
      <vt:lpstr>Editors meeting - Agenda for 2021-11-08</vt:lpstr>
      <vt:lpstr>ANA Status</vt:lpstr>
      <vt:lpstr>802.11 AANI SC – November 2021</vt:lpstr>
      <vt:lpstr>ARC (Architecture) – Nov 2021</vt:lpstr>
      <vt:lpstr>ARC (Architecture) – Nov 2021</vt:lpstr>
      <vt:lpstr>The Coex SC will formally meet once (Mon, 15 Nov 2021 at 4-6 pm)</vt:lpstr>
      <vt:lpstr>PAR Review SC – Snapshot slide Chair: Jon Rosdahl</vt:lpstr>
      <vt:lpstr>802.11 WNG – November 2021</vt:lpstr>
      <vt:lpstr>IEEE 802 JTC1 SC will meet once in Nov 2021 (Tue, 9 Sept 4-6pm ET) </vt:lpstr>
      <vt:lpstr>A large number of IEEE 802 submissions are in the PSDO balloting process</vt:lpstr>
      <vt:lpstr>IEEE 802 has 115 standards in the PSDO pipeline</vt:lpstr>
      <vt:lpstr>REVme (Maintenance) Summary </vt:lpstr>
      <vt:lpstr>TGaz</vt:lpstr>
      <vt:lpstr>TGbb</vt:lpstr>
      <vt:lpstr>IEEE 802.11 TGbc Broadcast Services Chair: Marc Emmelmann</vt:lpstr>
      <vt:lpstr>IEEE 802.11 TGbc Broadcast Services Chair: Marc Emmelmann</vt:lpstr>
      <vt:lpstr>Snapshot of TGbd for Nov 2021 IEEE 802.11 Plenary</vt:lpstr>
      <vt:lpstr>IEEE 802.11 TGbd TC Plan for Nov</vt:lpstr>
      <vt:lpstr>TGbd Progress Documents</vt:lpstr>
      <vt:lpstr>IEEE 802.11 TGbd Timeline</vt:lpstr>
      <vt:lpstr>TGbe (Extremely High Throughput)</vt:lpstr>
      <vt:lpstr>TGbe (Extremely High Throughput)</vt:lpstr>
      <vt:lpstr>Teleconference Plan</vt:lpstr>
      <vt:lpstr>TGbf (WLAN Sensing)–November 2021</vt:lpstr>
      <vt:lpstr>Teleconference Times</vt:lpstr>
      <vt:lpstr>TGbh (Random and Changing MAC Addresses) – Nov 2021</vt:lpstr>
      <vt:lpstr>TGbi (Enhanced Data Privacy) – Nov 2021</vt:lpstr>
      <vt:lpstr>802.11 ITU Liaison Ad Hoc (ITU AHG) – November 2021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Stacey, Robert</cp:lastModifiedBy>
  <cp:revision>187</cp:revision>
  <cp:lastPrinted>1601-01-01T00:00:00Z</cp:lastPrinted>
  <dcterms:created xsi:type="dcterms:W3CDTF">2018-05-02T19:26:26Z</dcterms:created>
  <dcterms:modified xsi:type="dcterms:W3CDTF">2021-11-05T15:38:55Z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b31d2a93-48ab-4433-a33b-4408480a8ecd</vt:lpwstr>
  </property>
  <property fmtid="{D5CDD505-2E9C-101B-9397-08002B2CF9AE}" pid="3" name="CTP_TimeStamp">
    <vt:lpwstr>2020-07-06 15:50:08Z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0x0101005AD99616218D054EA63C510D5C3ED3A7</vt:lpwstr>
  </property>
</Properties>
</file>