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2" r:id="rId17"/>
    <p:sldId id="2371" r:id="rId18"/>
    <p:sldId id="2370"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6" d="100"/>
          <a:sy n="106" d="100"/>
        </p:scale>
        <p:origin x="94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4C26D88-BD2B-455E-A578-61F27FB56497}"/>
    <pc:docChg chg="undo custSel addSld modSld">
      <pc:chgData name="Ansley, Carol (CCI-Atlanta)" userId="cbcdc21a-90c4-4b2f-81f7-da4165205229" providerId="ADAL" clId="{64C26D88-BD2B-455E-A578-61F27FB56497}" dt="2021-10-21T12:10:46.625" v="13" actId="400"/>
      <pc:docMkLst>
        <pc:docMk/>
      </pc:docMkLst>
      <pc:sldChg chg="modSp mod">
        <pc:chgData name="Ansley, Carol (CCI-Atlanta)" userId="cbcdc21a-90c4-4b2f-81f7-da4165205229" providerId="ADAL" clId="{64C26D88-BD2B-455E-A578-61F27FB56497}" dt="2021-10-21T12:10:00.596" v="5" actId="207"/>
        <pc:sldMkLst>
          <pc:docMk/>
          <pc:sldMk cId="2359127759" sldId="2371"/>
        </pc:sldMkLst>
        <pc:spChg chg="mod">
          <ac:chgData name="Ansley, Carol (CCI-Atlanta)" userId="cbcdc21a-90c4-4b2f-81f7-da4165205229" providerId="ADAL" clId="{64C26D88-BD2B-455E-A578-61F27FB56497}" dt="2021-10-21T12:10:00.596" v="5" actId="207"/>
          <ac:spMkLst>
            <pc:docMk/>
            <pc:sldMk cId="2359127759" sldId="2371"/>
            <ac:spMk id="2" creationId="{F3220D77-4B90-B742-B74B-6BD78C0D50E7}"/>
          </ac:spMkLst>
        </pc:spChg>
        <pc:spChg chg="mod">
          <ac:chgData name="Ansley, Carol (CCI-Atlanta)" userId="cbcdc21a-90c4-4b2f-81f7-da4165205229" providerId="ADAL" clId="{64C26D88-BD2B-455E-A578-61F27FB56497}" dt="2021-10-21T12:10:00.596" v="5" actId="207"/>
          <ac:spMkLst>
            <pc:docMk/>
            <pc:sldMk cId="2359127759" sldId="2371"/>
            <ac:spMk id="3" creationId="{D9119F4E-FC06-F646-87EB-EF12912A7052}"/>
          </ac:spMkLst>
        </pc:spChg>
      </pc:sldChg>
      <pc:sldChg chg="modSp add mod">
        <pc:chgData name="Ansley, Carol (CCI-Atlanta)" userId="cbcdc21a-90c4-4b2f-81f7-da4165205229" providerId="ADAL" clId="{64C26D88-BD2B-455E-A578-61F27FB56497}" dt="2021-10-21T12:10:46.625" v="13" actId="400"/>
        <pc:sldMkLst>
          <pc:docMk/>
          <pc:sldMk cId="2222380255" sldId="2372"/>
        </pc:sldMkLst>
        <pc:spChg chg="mod">
          <ac:chgData name="Ansley, Carol (CCI-Atlanta)" userId="cbcdc21a-90c4-4b2f-81f7-da4165205229" providerId="ADAL" clId="{64C26D88-BD2B-455E-A578-61F27FB56497}" dt="2021-10-21T12:10:20.131" v="8" actId="20577"/>
          <ac:spMkLst>
            <pc:docMk/>
            <pc:sldMk cId="2222380255" sldId="2372"/>
            <ac:spMk id="2" creationId="{F3220D77-4B90-B742-B74B-6BD78C0D50E7}"/>
          </ac:spMkLst>
        </pc:spChg>
        <pc:spChg chg="mod">
          <ac:chgData name="Ansley, Carol (CCI-Atlanta)" userId="cbcdc21a-90c4-4b2f-81f7-da4165205229" providerId="ADAL" clId="{64C26D88-BD2B-455E-A578-61F27FB56497}" dt="2021-10-21T12:10:46.625" v="13" actId="400"/>
          <ac:spMkLst>
            <pc:docMk/>
            <pc:sldMk cId="2222380255" sldId="2372"/>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1638r2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October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1-10-21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October 21,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11-21-1539r0		Rotating MAC addresses over the air</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222238025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October 7, 2021</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review – approved unanimously</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October 21 9:00-10:00amET</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11-21-1539r0		Rotating MAC addresses over the air</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11-21-1396r1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11-21-1599r0		Privacy Protection Issues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11-21-1633r0		Directed Probe addition to Issue Tracking Document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1633 straw poll (11y, 0n, 4ab)</a:t>
            </a:r>
          </a:p>
          <a:p>
            <a:pPr lvl="0">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11-21/1469r0</a:t>
            </a:r>
          </a:p>
          <a:p>
            <a:endParaRPr lang="en-US" dirty="0"/>
          </a:p>
          <a:p>
            <a:r>
              <a:rPr lang="en-US" dirty="0"/>
              <a:t>Mover: Po-Kai Huang</a:t>
            </a:r>
          </a:p>
          <a:p>
            <a:r>
              <a:rPr lang="en-US" dirty="0"/>
              <a:t>Second: Dan Harkins</a:t>
            </a:r>
          </a:p>
          <a:p>
            <a:endParaRPr lang="en-US" dirty="0"/>
          </a:p>
          <a:p>
            <a:r>
              <a:rPr lang="en-US" dirty="0">
                <a:solidFill>
                  <a:schemeClr val="tx1"/>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October</a:t>
            </a:r>
            <a:r>
              <a:rPr dirty="0"/>
              <a:t> 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October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21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10990</TotalTime>
  <Words>1938</Words>
  <Application>Microsoft Office PowerPoint</Application>
  <PresentationFormat>On-screen Show (4:3)</PresentationFormat>
  <Paragraphs>178</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21, 2021 </vt:lpstr>
      <vt:lpstr>TGbi Agenda – October 7,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148</cp:revision>
  <dcterms:modified xsi:type="dcterms:W3CDTF">2021-10-21T12:10:57Z</dcterms:modified>
</cp:coreProperties>
</file>