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94" d="100"/>
          <a:sy n="94" d="100"/>
        </p:scale>
        <p:origin x="91" y="20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60FCA63-8C62-433B-85E0-14C2E66A7201}"/>
    <pc:docChg chg="modSld modMainMaster">
      <pc:chgData name="Mike Montemurro" userId="40c20c913ca7511e" providerId="LiveId" clId="{960FCA63-8C62-433B-85E0-14C2E66A7201}" dt="2021-11-09T20:51:11.582" v="5" actId="20577"/>
      <pc:docMkLst>
        <pc:docMk/>
      </pc:docMkLst>
      <pc:sldChg chg="modSp mod">
        <pc:chgData name="Mike Montemurro" userId="40c20c913ca7511e" providerId="LiveId" clId="{960FCA63-8C62-433B-85E0-14C2E66A7201}" dt="2021-11-09T20:51:11.582" v="5" actId="20577"/>
        <pc:sldMkLst>
          <pc:docMk/>
          <pc:sldMk cId="2822743645" sldId="850"/>
        </pc:sldMkLst>
        <pc:spChg chg="mod">
          <ac:chgData name="Mike Montemurro" userId="40c20c913ca7511e" providerId="LiveId" clId="{960FCA63-8C62-433B-85E0-14C2E66A7201}" dt="2021-11-09T20:51:11.582" v="5" actId="20577"/>
          <ac:spMkLst>
            <pc:docMk/>
            <pc:sldMk cId="2822743645" sldId="850"/>
            <ac:spMk id="5" creationId="{5C289E12-1085-4168-A398-0F7249308ABA}"/>
          </ac:spMkLst>
        </pc:spChg>
      </pc:sldChg>
      <pc:sldMasterChg chg="modSp mod">
        <pc:chgData name="Mike Montemurro" userId="40c20c913ca7511e" providerId="LiveId" clId="{960FCA63-8C62-433B-85E0-14C2E66A7201}" dt="2021-11-09T20:50:59.539" v="1" actId="20577"/>
        <pc:sldMasterMkLst>
          <pc:docMk/>
          <pc:sldMasterMk cId="0" sldId="2147483648"/>
        </pc:sldMasterMkLst>
        <pc:spChg chg="mod">
          <ac:chgData name="Mike Montemurro" userId="40c20c913ca7511e" providerId="LiveId" clId="{960FCA63-8C62-433B-85E0-14C2E66A7201}" dt="2021-11-09T20:50:59.539"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785-01-000m-telecon-minutes-for-revme-november-1-and-5.docx" TargetMode="External"/><Relationship Id="rId4" Type="http://schemas.openxmlformats.org/officeDocument/2006/relationships/hyperlink" Target="https://mentor.ieee.org/802.11/dcn/21/11-21-1612-07-000m-telecon-minutes-for-revme-october-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&lt;&gt; Nov, &lt;&gt; Dec, &lt;&gt; Jan – 10am ET, 2hrs </a:t>
            </a:r>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Comment Resolution</a:t>
            </a:r>
            <a:endParaRPr lang="en-CA" sz="1050" dirty="0"/>
          </a:p>
          <a:p>
            <a:pPr lvl="2"/>
            <a:r>
              <a:rPr lang="en-CA" sz="1050" dirty="0"/>
              <a:t>&lt;&gt;</a:t>
            </a:r>
          </a:p>
          <a:p>
            <a:pPr lvl="2"/>
            <a:r>
              <a:rPr lang="en-CA" sz="1050" dirty="0"/>
              <a:t>&lt;&gt;</a:t>
            </a:r>
          </a:p>
          <a:p>
            <a:pPr lvl="2"/>
            <a:r>
              <a:rPr lang="en-CA" sz="1050" dirty="0"/>
              <a:t>Annex G – Smith (SRT)</a:t>
            </a:r>
          </a:p>
          <a:p>
            <a:pPr lvl="1"/>
            <a:r>
              <a:rPr lang="en-CA" altLang="en-US" sz="1200" dirty="0"/>
              <a:t>Motions </a:t>
            </a:r>
          </a:p>
          <a:p>
            <a:pPr lvl="2"/>
            <a:r>
              <a:rPr lang="en-CA" altLang="en-US" sz="1050" dirty="0"/>
              <a:t>Telecon and September Plenary minutes – Slide 6</a:t>
            </a:r>
          </a:p>
          <a:p>
            <a:pPr lvl="2"/>
            <a:r>
              <a:rPr lang="en-CA" altLang="en-US" sz="1050" dirty="0"/>
              <a:t>Document 11-21/758r14 – Slides xx-</a:t>
            </a:r>
            <a:r>
              <a:rPr lang="en-CA" altLang="en-US" sz="1050" dirty="0" err="1"/>
              <a:t>yy</a:t>
            </a:r>
            <a:endParaRPr lang="en-CA" altLang="en-US" sz="100" dirty="0"/>
          </a:p>
          <a:p>
            <a:pPr lvl="1"/>
            <a:r>
              <a:rPr lang="en-CA" altLang="en-US" sz="1200" dirty="0"/>
              <a:t>Timeline, Teleconferences, </a:t>
            </a:r>
            <a:r>
              <a:rPr lang="en-CA" altLang="en-US" sz="1200" dirty="0" err="1"/>
              <a:t>Adhoc</a:t>
            </a:r>
            <a:r>
              <a:rPr lang="en-CA" altLang="en-US" sz="1200"/>
              <a:t>, </a:t>
            </a:r>
            <a:r>
              <a:rPr lang="en-CA" altLang="en-US" sz="1200" dirty="0"/>
              <a:t>Plan </a:t>
            </a:r>
            <a:r>
              <a:rPr lang="en-CA" altLang="en-US" sz="1200"/>
              <a:t>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US" altLang="en-US" sz="1100" dirty="0"/>
              <a:t>Editor Report</a:t>
            </a:r>
            <a:endParaRPr lang="en-CA" altLang="en-US" sz="1100" dirty="0"/>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Comment Resolution</a:t>
            </a:r>
          </a:p>
          <a:p>
            <a:pPr lvl="2"/>
            <a:r>
              <a:rPr lang="en-US" altLang="en-US" sz="1000"/>
              <a:t>CID 304, 399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2"/>
            <a:r>
              <a:rPr lang="en-CA" altLang="en-US" sz="1000" dirty="0"/>
              <a:t>MAC CIDs + CID 175 – Hamilton (Ruckus/</a:t>
            </a:r>
            <a:r>
              <a:rPr lang="en-CA" altLang="en-US" sz="1000" dirty="0" err="1"/>
              <a:t>Commscope</a:t>
            </a:r>
            <a:r>
              <a:rPr lang="en-CA" altLang="en-US" sz="1000" dirty="0"/>
              <a:t>)</a:t>
            </a:r>
          </a:p>
          <a:p>
            <a:pPr lvl="2"/>
            <a:r>
              <a:rPr lang="en-CA" altLang="en-US" sz="1000" dirty="0"/>
              <a:t>CID 224 – Montemurro (Huawei)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a:lnSpc>
                <a:spcPct val="80000"/>
              </a:lnSpc>
            </a:pPr>
            <a:r>
              <a:rPr lang="en-US" altLang="en-US" sz="1800" dirty="0">
                <a:hlinkClick r:id="rId4"/>
              </a:rPr>
              <a:t>https://mentor.ieee.org/802.11/dcn/21/11-21-1612-07-000m-telecon-minutes-for-revme-october-2021.docx</a:t>
            </a:r>
            <a:r>
              <a:rPr lang="en-US" altLang="en-US" sz="1800" dirty="0"/>
              <a:t> </a:t>
            </a:r>
          </a:p>
          <a:p>
            <a:pPr>
              <a:lnSpc>
                <a:spcPct val="80000"/>
              </a:lnSpc>
            </a:pPr>
            <a:r>
              <a:rPr lang="en-US" altLang="en-US" sz="1800" dirty="0">
                <a:hlinkClick r:id="rId5"/>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107323</TotalTime>
  <Words>2441</Words>
  <Application>Microsoft Office PowerPoint</Application>
  <PresentationFormat>Widescreen</PresentationFormat>
  <Paragraphs>266</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4600</cp:revision>
  <cp:lastPrinted>2014-11-04T15:04:57Z</cp:lastPrinted>
  <dcterms:created xsi:type="dcterms:W3CDTF">2007-04-17T18:10:23Z</dcterms:created>
  <dcterms:modified xsi:type="dcterms:W3CDTF">2021-11-09T20:51:25Z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