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858" r:id="rId5"/>
    <p:sldId id="613" r:id="rId6"/>
    <p:sldId id="857" r:id="rId7"/>
    <p:sldId id="856" r:id="rId8"/>
    <p:sldId id="854" r:id="rId9"/>
    <p:sldId id="855"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D3CA2A-23F3-4C16-B1C0-52F302F27D8B}" v="10" dt="2021-11-05T13:23:55.0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3" d="100"/>
          <a:sy n="93" d="100"/>
        </p:scale>
        <p:origin x="102" y="21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3DD3CA2A-23F3-4C16-B1C0-52F302F27D8B}"/>
    <pc:docChg chg="undo custSel modSld modMainMaster">
      <pc:chgData name="Mike Montemurro" userId="40c20c913ca7511e" providerId="LiveId" clId="{3DD3CA2A-23F3-4C16-B1C0-52F302F27D8B}" dt="2021-11-05T16:09:45.298" v="1443" actId="20577"/>
      <pc:docMkLst>
        <pc:docMk/>
      </pc:docMkLst>
      <pc:sldChg chg="modSp mod">
        <pc:chgData name="Mike Montemurro" userId="40c20c913ca7511e" providerId="LiveId" clId="{3DD3CA2A-23F3-4C16-B1C0-52F302F27D8B}" dt="2021-11-05T16:09:45.298" v="1443" actId="20577"/>
        <pc:sldMkLst>
          <pc:docMk/>
          <pc:sldMk cId="3830619075" sldId="613"/>
        </pc:sldMkLst>
        <pc:spChg chg="mod">
          <ac:chgData name="Mike Montemurro" userId="40c20c913ca7511e" providerId="LiveId" clId="{3DD3CA2A-23F3-4C16-B1C0-52F302F27D8B}" dt="2021-11-05T13:13:50.872" v="1124" actId="20577"/>
          <ac:spMkLst>
            <pc:docMk/>
            <pc:sldMk cId="3830619075" sldId="613"/>
            <ac:spMk id="7" creationId="{12EA73ED-8534-496E-953B-F9D898315292}"/>
          </ac:spMkLst>
        </pc:spChg>
        <pc:spChg chg="mod">
          <ac:chgData name="Mike Montemurro" userId="40c20c913ca7511e" providerId="LiveId" clId="{3DD3CA2A-23F3-4C16-B1C0-52F302F27D8B}" dt="2021-11-05T16:09:45.298" v="1443" actId="20577"/>
          <ac:spMkLst>
            <pc:docMk/>
            <pc:sldMk cId="3830619075" sldId="613"/>
            <ac:spMk id="8" creationId="{4CD249A7-B25B-4413-A490-DA16C7C17DEA}"/>
          </ac:spMkLst>
        </pc:spChg>
        <pc:spChg chg="mod">
          <ac:chgData name="Mike Montemurro" userId="40c20c913ca7511e" providerId="LiveId" clId="{3DD3CA2A-23F3-4C16-B1C0-52F302F27D8B}" dt="2021-11-05T13:30:23.233" v="1401" actId="20577"/>
          <ac:spMkLst>
            <pc:docMk/>
            <pc:sldMk cId="3830619075" sldId="613"/>
            <ac:spMk id="9" creationId="{646D209B-E15C-40CD-B6C9-BF023D20E53D}"/>
          </ac:spMkLst>
        </pc:spChg>
        <pc:spChg chg="mod">
          <ac:chgData name="Mike Montemurro" userId="40c20c913ca7511e" providerId="LiveId" clId="{3DD3CA2A-23F3-4C16-B1C0-52F302F27D8B}" dt="2021-11-04T18:39:47.596" v="1034" actId="20577"/>
          <ac:spMkLst>
            <pc:docMk/>
            <pc:sldMk cId="3830619075" sldId="613"/>
            <ac:spMk id="10" creationId="{CC2AB40D-EE73-4F6E-AF6C-5BB8815A67AA}"/>
          </ac:spMkLst>
        </pc:spChg>
        <pc:spChg chg="mod">
          <ac:chgData name="Mike Montemurro" userId="40c20c913ca7511e" providerId="LiveId" clId="{3DD3CA2A-23F3-4C16-B1C0-52F302F27D8B}" dt="2021-11-04T18:39:13.362" v="1002" actId="20577"/>
          <ac:spMkLst>
            <pc:docMk/>
            <pc:sldMk cId="3830619075" sldId="613"/>
            <ac:spMk id="4103" creationId="{00000000-0000-0000-0000-000000000000}"/>
          </ac:spMkLst>
        </pc:spChg>
      </pc:sldChg>
      <pc:sldChg chg="modSp mod">
        <pc:chgData name="Mike Montemurro" userId="40c20c913ca7511e" providerId="LiveId" clId="{3DD3CA2A-23F3-4C16-B1C0-52F302F27D8B}" dt="2021-11-02T14:18:23.087" v="431" actId="20577"/>
        <pc:sldMkLst>
          <pc:docMk/>
          <pc:sldMk cId="3056178945" sldId="848"/>
        </pc:sldMkLst>
        <pc:spChg chg="mod">
          <ac:chgData name="Mike Montemurro" userId="40c20c913ca7511e" providerId="LiveId" clId="{3DD3CA2A-23F3-4C16-B1C0-52F302F27D8B}" dt="2021-11-02T14:18:23.087" v="431" actId="20577"/>
          <ac:spMkLst>
            <pc:docMk/>
            <pc:sldMk cId="3056178945" sldId="848"/>
            <ac:spMk id="5" creationId="{312E63CB-7AA4-47E9-A213-073D8CADFEE1}"/>
          </ac:spMkLst>
        </pc:spChg>
      </pc:sldChg>
      <pc:sldChg chg="modSp mod">
        <pc:chgData name="Mike Montemurro" userId="40c20c913ca7511e" providerId="LiveId" clId="{3DD3CA2A-23F3-4C16-B1C0-52F302F27D8B}" dt="2021-11-02T14:18:46.871" v="433" actId="20577"/>
        <pc:sldMkLst>
          <pc:docMk/>
          <pc:sldMk cId="2822743645" sldId="850"/>
        </pc:sldMkLst>
        <pc:spChg chg="mod">
          <ac:chgData name="Mike Montemurro" userId="40c20c913ca7511e" providerId="LiveId" clId="{3DD3CA2A-23F3-4C16-B1C0-52F302F27D8B}" dt="2021-11-02T14:18:46.871" v="433" actId="20577"/>
          <ac:spMkLst>
            <pc:docMk/>
            <pc:sldMk cId="2822743645" sldId="850"/>
            <ac:spMk id="5" creationId="{5C289E12-1085-4168-A398-0F7249308ABA}"/>
          </ac:spMkLst>
        </pc:spChg>
      </pc:sldChg>
      <pc:sldChg chg="modSp mod">
        <pc:chgData name="Mike Montemurro" userId="40c20c913ca7511e" providerId="LiveId" clId="{3DD3CA2A-23F3-4C16-B1C0-52F302F27D8B}" dt="2021-11-02T14:05:34.025" v="37" actId="20577"/>
        <pc:sldMkLst>
          <pc:docMk/>
          <pc:sldMk cId="1366082887" sldId="851"/>
        </pc:sldMkLst>
        <pc:spChg chg="mod">
          <ac:chgData name="Mike Montemurro" userId="40c20c913ca7511e" providerId="LiveId" clId="{3DD3CA2A-23F3-4C16-B1C0-52F302F27D8B}" dt="2021-11-02T14:05:34.025" v="37" actId="20577"/>
          <ac:spMkLst>
            <pc:docMk/>
            <pc:sldMk cId="1366082887" sldId="851"/>
            <ac:spMk id="5" creationId="{CE3CB10D-55A8-4529-BEDD-F608F8F8F2BA}"/>
          </ac:spMkLst>
        </pc:spChg>
      </pc:sldChg>
      <pc:sldChg chg="modSp mod">
        <pc:chgData name="Mike Montemurro" userId="40c20c913ca7511e" providerId="LiveId" clId="{3DD3CA2A-23F3-4C16-B1C0-52F302F27D8B}" dt="2021-11-02T14:20:57.751" v="444"/>
        <pc:sldMkLst>
          <pc:docMk/>
          <pc:sldMk cId="1554063236" sldId="857"/>
        </pc:sldMkLst>
        <pc:spChg chg="mod">
          <ac:chgData name="Mike Montemurro" userId="40c20c913ca7511e" providerId="LiveId" clId="{3DD3CA2A-23F3-4C16-B1C0-52F302F27D8B}" dt="2021-11-02T14:20:57.751" v="444"/>
          <ac:spMkLst>
            <pc:docMk/>
            <pc:sldMk cId="1554063236" sldId="857"/>
            <ac:spMk id="5" creationId="{312E63CB-7AA4-47E9-A213-073D8CADFEE1}"/>
          </ac:spMkLst>
        </pc:spChg>
      </pc:sldChg>
      <pc:sldChg chg="modSp mod">
        <pc:chgData name="Mike Montemurro" userId="40c20c913ca7511e" providerId="LiveId" clId="{3DD3CA2A-23F3-4C16-B1C0-52F302F27D8B}" dt="2021-11-03T21:38:41.751" v="793"/>
        <pc:sldMkLst>
          <pc:docMk/>
          <pc:sldMk cId="2162998407" sldId="858"/>
        </pc:sldMkLst>
        <pc:spChg chg="mod">
          <ac:chgData name="Mike Montemurro" userId="40c20c913ca7511e" providerId="LiveId" clId="{3DD3CA2A-23F3-4C16-B1C0-52F302F27D8B}" dt="2021-11-03T21:38:41.751" v="793"/>
          <ac:spMkLst>
            <pc:docMk/>
            <pc:sldMk cId="2162998407" sldId="858"/>
            <ac:spMk id="4" creationId="{30132C6D-8479-4142-B103-4D5169917FBD}"/>
          </ac:spMkLst>
        </pc:spChg>
        <pc:spChg chg="mod">
          <ac:chgData name="Mike Montemurro" userId="40c20c913ca7511e" providerId="LiveId" clId="{3DD3CA2A-23F3-4C16-B1C0-52F302F27D8B}" dt="2021-11-03T21:38:26.500" v="792" actId="20577"/>
          <ac:spMkLst>
            <pc:docMk/>
            <pc:sldMk cId="2162998407" sldId="858"/>
            <ac:spMk id="5" creationId="{CDBD87D4-BD90-4A7E-A129-BCF7400E3DBF}"/>
          </ac:spMkLst>
        </pc:spChg>
      </pc:sldChg>
      <pc:sldMasterChg chg="modSp mod">
        <pc:chgData name="Mike Montemurro" userId="40c20c913ca7511e" providerId="LiveId" clId="{3DD3CA2A-23F3-4C16-B1C0-52F302F27D8B}" dt="2021-11-02T14:04:59.780" v="21" actId="20577"/>
        <pc:sldMasterMkLst>
          <pc:docMk/>
          <pc:sldMasterMk cId="0" sldId="2147483648"/>
        </pc:sldMasterMkLst>
        <pc:spChg chg="mod">
          <ac:chgData name="Mike Montemurro" userId="40c20c913ca7511e" providerId="LiveId" clId="{3DD3CA2A-23F3-4C16-B1C0-52F302F27D8B}" dt="2021-11-02T14:04:51.774" v="15" actId="20577"/>
          <ac:spMkLst>
            <pc:docMk/>
            <pc:sldMasterMk cId="0" sldId="2147483648"/>
            <ac:spMk id="11" creationId="{00000000-0000-0000-0000-000000000000}"/>
          </ac:spMkLst>
        </pc:spChg>
        <pc:spChg chg="mod">
          <ac:chgData name="Mike Montemurro" userId="40c20c913ca7511e" providerId="LiveId" clId="{3DD3CA2A-23F3-4C16-B1C0-52F302F27D8B}" dt="2021-11-02T14:04:59.780" v="2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802.11-21/1632r0</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1518-02-000m-telecon-minutes-for-revme-sept-electronic-interim.docx" TargetMode="External"/><Relationship Id="rId2" Type="http://schemas.openxmlformats.org/officeDocument/2006/relationships/hyperlink" Target="https://mentor.ieee.org/802.11/dcn/21/11-21-1168-01-000m-telecon-minutes-for-revme-july-electronic-plenary.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2021-11-05</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22 November 2021 at 10am ET, 2hrs</a:t>
            </a:r>
          </a:p>
          <a:p>
            <a:pPr marL="0" indent="0">
              <a:lnSpc>
                <a:spcPct val="80000"/>
              </a:lnSpc>
              <a:buNone/>
            </a:pPr>
            <a:endParaRPr lang="en-US" altLang="en-US" sz="2000" dirty="0"/>
          </a:p>
          <a:p>
            <a:pPr>
              <a:lnSpc>
                <a:spcPct val="80000"/>
              </a:lnSpc>
            </a:pPr>
            <a:r>
              <a:rPr lang="en-US" altLang="en-US" sz="2000" dirty="0"/>
              <a:t>&lt;&gt; Nov, &lt;&gt; Dec, &lt;&gt; Jan – 10am ET, 2hrs </a:t>
            </a:r>
          </a:p>
          <a:p>
            <a:pPr>
              <a:lnSpc>
                <a:spcPct val="80000"/>
              </a:lnSpc>
            </a:pPr>
            <a:r>
              <a:rPr lang="en-US" altLang="en-US" sz="2000" dirty="0"/>
              <a:t>For the January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November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a:t>Registration for the November 802.11 plenary session</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r>
              <a:rPr lang="en-CA" dirty="0"/>
              <a:t>.</a:t>
            </a:r>
            <a:endParaRPr lang="en-US"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Nov 9, 4pm ET</a:t>
            </a:r>
          </a:p>
          <a:p>
            <a:pPr lvl="1"/>
            <a:r>
              <a:rPr lang="en-US" altLang="en-US" sz="1100" dirty="0"/>
              <a:t>Chair’s Welcome, Policy &amp; patent reminder</a:t>
            </a:r>
          </a:p>
          <a:p>
            <a:pPr lvl="1"/>
            <a:r>
              <a:rPr lang="en-US" altLang="en-US" sz="1100" dirty="0"/>
              <a:t>Approve agenda</a:t>
            </a:r>
          </a:p>
          <a:p>
            <a:pPr lvl="1"/>
            <a:r>
              <a:rPr lang="en-GB" sz="1100" dirty="0"/>
              <a:t>802.11ay Corrigendum PAR Review</a:t>
            </a:r>
          </a:p>
          <a:p>
            <a:pPr lvl="1"/>
            <a:r>
              <a:rPr lang="en-GB" sz="1100" dirty="0"/>
              <a:t>Comment Resolution</a:t>
            </a:r>
            <a:endParaRPr lang="pt-BR" sz="1050" dirty="0"/>
          </a:p>
          <a:p>
            <a:pPr lvl="2"/>
            <a:r>
              <a:rPr lang="pt-BR" sz="1050" dirty="0"/>
              <a:t>MAC Comments – Rison (Samsung)</a:t>
            </a:r>
          </a:p>
          <a:p>
            <a:pPr lvl="2"/>
            <a:r>
              <a:rPr lang="en-CA" altLang="en-US" sz="1050" dirty="0"/>
              <a:t>MAC Comments – McCann (Huawei)</a:t>
            </a:r>
            <a:endParaRPr lang="pt-BR" sz="1050" dirty="0"/>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876799"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Nov 15, 4pm ET</a:t>
            </a:r>
          </a:p>
          <a:p>
            <a:pPr lvl="1"/>
            <a:r>
              <a:rPr lang="en-CA" altLang="en-US" sz="1200" dirty="0"/>
              <a:t>Comment Resolution</a:t>
            </a:r>
            <a:endParaRPr lang="en-CA" sz="1050" dirty="0"/>
          </a:p>
          <a:p>
            <a:pPr lvl="2"/>
            <a:r>
              <a:rPr lang="en-CA" sz="1050" dirty="0"/>
              <a:t>&lt;&gt;</a:t>
            </a:r>
          </a:p>
          <a:p>
            <a:pPr lvl="2"/>
            <a:r>
              <a:rPr lang="en-CA" sz="1050" dirty="0"/>
              <a:t>&lt;&gt;</a:t>
            </a:r>
          </a:p>
          <a:p>
            <a:pPr lvl="2"/>
            <a:r>
              <a:rPr lang="en-CA" sz="1050" dirty="0"/>
              <a:t>Annex G – Smith (SRT)</a:t>
            </a:r>
          </a:p>
          <a:p>
            <a:pPr lvl="1"/>
            <a:r>
              <a:rPr lang="en-CA" altLang="en-US" sz="1200" dirty="0"/>
              <a:t>Motions </a:t>
            </a:r>
          </a:p>
          <a:p>
            <a:pPr lvl="2"/>
            <a:r>
              <a:rPr lang="en-CA" altLang="en-US" sz="1050" dirty="0"/>
              <a:t>Telecon and September Plenary minutes – Slide 6</a:t>
            </a:r>
          </a:p>
          <a:p>
            <a:pPr lvl="2"/>
            <a:r>
              <a:rPr lang="en-CA" altLang="en-US" sz="1050" dirty="0"/>
              <a:t>Document 11-21/758r14 – Slides xx-</a:t>
            </a:r>
            <a:r>
              <a:rPr lang="en-CA" altLang="en-US" sz="1050" dirty="0" err="1"/>
              <a:t>yy</a:t>
            </a:r>
            <a:endParaRPr lang="en-CA" altLang="en-US" sz="100" dirty="0"/>
          </a:p>
          <a:p>
            <a:pPr lvl="1"/>
            <a:r>
              <a:rPr lang="en-CA" altLang="en-US" sz="1200" dirty="0"/>
              <a:t>Timeline, Teleconferences, </a:t>
            </a:r>
            <a:r>
              <a:rPr lang="en-CA" altLang="en-US" sz="1200" dirty="0" err="1"/>
              <a:t>Adhoc</a:t>
            </a:r>
            <a:r>
              <a:rPr lang="en-CA" altLang="en-US" sz="1200"/>
              <a:t>, </a:t>
            </a:r>
            <a:r>
              <a:rPr lang="en-CA" altLang="en-US" sz="1200" dirty="0"/>
              <a:t>Plan </a:t>
            </a:r>
            <a:r>
              <a:rPr lang="en-CA" altLang="en-US" sz="1200"/>
              <a:t>for January</a:t>
            </a:r>
            <a:endParaRPr lang="en-CA" altLang="en-US" sz="1100" dirty="0"/>
          </a:p>
          <a:p>
            <a:pPr lvl="1"/>
            <a:r>
              <a:rPr lang="en-CA" altLang="en-US" sz="1200" dirty="0" err="1"/>
              <a:t>AoB</a:t>
            </a:r>
            <a:endParaRPr lang="en-CA" altLang="en-US" sz="14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200400"/>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Nov 10, 4pm ET</a:t>
            </a:r>
          </a:p>
          <a:p>
            <a:pPr lvl="1"/>
            <a:r>
              <a:rPr lang="en-US" altLang="en-US" sz="1100" dirty="0"/>
              <a:t>Editor Report</a:t>
            </a:r>
            <a:endParaRPr lang="en-CA" altLang="en-US" sz="1100" dirty="0"/>
          </a:p>
          <a:p>
            <a:pPr lvl="1"/>
            <a:r>
              <a:rPr lang="en-CA" altLang="en-US" sz="1100" dirty="0"/>
              <a:t>Comment Resolution</a:t>
            </a:r>
          </a:p>
          <a:p>
            <a:pPr lvl="2"/>
            <a:r>
              <a:rPr lang="en-CA" sz="1000" dirty="0"/>
              <a:t>Document 11-21/1784 - </a:t>
            </a:r>
            <a:r>
              <a:rPr lang="en-CA" sz="1000" dirty="0" err="1"/>
              <a:t>Halasz</a:t>
            </a:r>
            <a:r>
              <a:rPr lang="en-CA" sz="1000" dirty="0"/>
              <a:t> (Morse Micro) – CID 246</a:t>
            </a:r>
          </a:p>
          <a:p>
            <a:pPr lvl="2"/>
            <a:r>
              <a:rPr lang="en-CA" sz="1000" dirty="0"/>
              <a:t>CID 101 – Levy (Interdigital)</a:t>
            </a:r>
          </a:p>
          <a:p>
            <a:pPr lvl="2"/>
            <a:r>
              <a:rPr lang="en-CA" sz="1000" dirty="0"/>
              <a:t>MAC Comments – Rison (Samsung)</a:t>
            </a:r>
            <a:endParaRPr lang="en-CA" altLang="en-US" sz="1000" dirty="0"/>
          </a:p>
          <a:p>
            <a:pPr lvl="2"/>
            <a:r>
              <a:rPr lang="pt-BR" sz="1000" dirty="0"/>
              <a:t>GEN Comments – Rosdahl (Qualcomm)</a:t>
            </a:r>
            <a:endParaRPr lang="en-CA" altLang="en-US" sz="1000" dirty="0"/>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66799" y="4876800"/>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Nov 11, 4pm ET</a:t>
            </a:r>
          </a:p>
          <a:p>
            <a:pPr lvl="1"/>
            <a:r>
              <a:rPr lang="en-CA" altLang="en-US" sz="1100" dirty="0"/>
              <a:t>Comment Resolution</a:t>
            </a:r>
            <a:endParaRPr lang="pt-BR" sz="1000" dirty="0"/>
          </a:p>
          <a:p>
            <a:pPr lvl="2"/>
            <a:r>
              <a:rPr lang="pt-BR" sz="1000" dirty="0"/>
              <a:t>Document 11-21/836 – Henry (Cisco) – CID 90</a:t>
            </a:r>
            <a:endParaRPr lang="nl-NL" sz="1000" dirty="0"/>
          </a:p>
          <a:p>
            <a:pPr lvl="2"/>
            <a:r>
              <a:rPr lang="en-CA" sz="1000" dirty="0"/>
              <a:t>CID 511 – Kim (Qualcomm)</a:t>
            </a:r>
          </a:p>
          <a:p>
            <a:pPr lvl="2"/>
            <a:r>
              <a:rPr lang="en-CA" altLang="en-US" sz="1000" dirty="0"/>
              <a:t>CID 13 – Hart (Cisco)</a:t>
            </a:r>
          </a:p>
          <a:p>
            <a:pPr lvl="2"/>
            <a:r>
              <a:rPr lang="en-CA" altLang="en-US" sz="1000" dirty="0"/>
              <a:t>Document 11-21/1724 – Goodall (Morse Micro) – CID 603, 604, 42 </a:t>
            </a:r>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0" y="1371600"/>
            <a:ext cx="504348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Nov 12, 1:30pm ET</a:t>
            </a:r>
          </a:p>
          <a:p>
            <a:pPr lvl="1"/>
            <a:r>
              <a:rPr lang="en-CA" altLang="en-US" sz="1100" dirty="0"/>
              <a:t>Comment Resolution</a:t>
            </a:r>
          </a:p>
          <a:p>
            <a:pPr lvl="2"/>
            <a:r>
              <a:rPr lang="en-US" altLang="en-US" sz="1000" dirty="0"/>
              <a:t>Document 11-21/1753 – </a:t>
            </a:r>
            <a:r>
              <a:rPr lang="en-US" altLang="en-US" sz="1000" dirty="0" err="1"/>
              <a:t>Wentink</a:t>
            </a:r>
            <a:r>
              <a:rPr lang="en-US" altLang="en-US" sz="1000" dirty="0"/>
              <a:t> (Qualcomm) – TDLS</a:t>
            </a:r>
            <a:endParaRPr lang="en-CA" altLang="en-US" sz="1000" dirty="0"/>
          </a:p>
          <a:p>
            <a:pPr lvl="2"/>
            <a:r>
              <a:rPr lang="en-CA" altLang="en-US" sz="1000" dirty="0"/>
              <a:t>GEN CIDs – </a:t>
            </a:r>
            <a:r>
              <a:rPr lang="en-CA" altLang="en-US" sz="1000" dirty="0" err="1"/>
              <a:t>Rosdahl</a:t>
            </a:r>
            <a:r>
              <a:rPr lang="en-CA" altLang="en-US" sz="1000" dirty="0"/>
              <a:t> (Qualcomm) </a:t>
            </a:r>
          </a:p>
          <a:p>
            <a:pPr lvl="2"/>
            <a:r>
              <a:rPr lang="en-CA" altLang="en-US" sz="1000" dirty="0"/>
              <a:t>MAC CIDs + CID 175 – Hamilton (Ruckus/</a:t>
            </a:r>
            <a:r>
              <a:rPr lang="en-CA" altLang="en-US" sz="1000" dirty="0" err="1"/>
              <a:t>Commscope</a:t>
            </a:r>
            <a:r>
              <a:rPr lang="en-CA" altLang="en-US" sz="1000" dirty="0"/>
              <a:t>)</a:t>
            </a:r>
          </a:p>
          <a:p>
            <a:pPr lvl="2"/>
            <a:r>
              <a:rPr lang="en-CA" altLang="en-US" sz="1000" dirty="0"/>
              <a:t>CID 224 – Montemurro (Huawei)  </a:t>
            </a:r>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hlinkClick r:id="rId2"/>
              </a:rPr>
              <a:t>https://mentor.ieee.org/802.11/dcn/21/11-21-1168-01-000m-telecon-minutes-for-revme-july-electronic-plenary.docx</a:t>
            </a:r>
            <a:r>
              <a:rPr lang="en-US" altLang="en-US" sz="1800" dirty="0"/>
              <a:t> </a:t>
            </a:r>
            <a:r>
              <a:rPr lang="en-US" altLang="en-US" dirty="0"/>
              <a:t> </a:t>
            </a:r>
          </a:p>
          <a:p>
            <a:pPr>
              <a:lnSpc>
                <a:spcPct val="80000"/>
              </a:lnSpc>
            </a:pPr>
            <a:r>
              <a:rPr lang="en-US" altLang="en-US" sz="1800" dirty="0">
                <a:hlinkClick r:id="rId3"/>
              </a:rPr>
              <a:t>https://mentor.ieee.org/802.11/dcn/21/11-21-1590-01-000m-telecon-minutes-for-revme-sept-27-2021.docx</a:t>
            </a:r>
          </a:p>
          <a:p>
            <a:pPr>
              <a:lnSpc>
                <a:spcPct val="80000"/>
              </a:lnSpc>
            </a:pPr>
            <a:r>
              <a:rPr lang="en-US" altLang="en-US" sz="1800" dirty="0">
                <a:hlinkClick r:id="rId3"/>
              </a:rPr>
              <a:t>https://mentor.ieee.org/802.11/dcn/21/11-21-1518-02-000m-telecon-minutes-for-revme-sept-electronic-interim.docx</a:t>
            </a:r>
            <a:endParaRPr lang="en-US" altLang="en-US" sz="1800" dirty="0"/>
          </a:p>
          <a:p>
            <a:pPr marL="0" indent="0">
              <a:lnSpc>
                <a:spcPct val="80000"/>
              </a:lnSpc>
              <a:buNone/>
            </a:pPr>
            <a:endParaRPr lang="en-US" sz="1800" dirty="0"/>
          </a:p>
          <a:p>
            <a:pPr marL="0" indent="0">
              <a:lnSpc>
                <a:spcPct val="80000"/>
              </a:lnSpc>
              <a:buNone/>
            </a:pPr>
            <a:r>
              <a:rPr lang="en-CA" sz="2800" dirty="0"/>
              <a:t>Moved: </a:t>
            </a:r>
          </a:p>
          <a:p>
            <a:pPr marL="0" indent="0">
              <a:buNone/>
            </a:pPr>
            <a:r>
              <a:rPr lang="en-CA" sz="2800" dirty="0"/>
              <a:t>Seconded: </a:t>
            </a:r>
          </a:p>
          <a:p>
            <a:pPr marL="0" indent="0">
              <a:buNone/>
            </a:pPr>
            <a:r>
              <a:rPr lang="en-CA" sz="2800" dirty="0"/>
              <a:t>Results: </a:t>
            </a:r>
            <a:endParaRPr lang="en-US" altLang="en-US" sz="28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106999</TotalTime>
  <Words>2386</Words>
  <Application>Microsoft Office PowerPoint</Application>
  <PresentationFormat>Widescreen</PresentationFormat>
  <Paragraphs>262</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November 802.11 plenary session</vt:lpstr>
      <vt:lpstr>REVme Agenda</vt:lpstr>
      <vt:lpstr>REVme minutes approval</vt:lpstr>
      <vt:lpstr>REVme Issues</vt:lpstr>
      <vt:lpstr>TGme Timeline</vt:lpstr>
      <vt:lpstr>Motion to Approve REVme Timeline </vt:lpstr>
      <vt:lpstr>Teleconference – Meeting plan until November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4598</cp:revision>
  <cp:lastPrinted>2014-11-04T15:04:57Z</cp:lastPrinted>
  <dcterms:created xsi:type="dcterms:W3CDTF">2007-04-17T18:10:23Z</dcterms:created>
  <dcterms:modified xsi:type="dcterms:W3CDTF">2021-11-05T16:10:03Z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