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4" r:id="rId18"/>
    <p:sldId id="2371" r:id="rId19"/>
    <p:sldId id="2373" r:id="rId20"/>
    <p:sldId id="2370"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16" d="100"/>
          <a:sy n="116" d="100"/>
        </p:scale>
        <p:origin x="12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DB9959C-DFCB-4FCB-90B3-B08AB5CA7558}"/>
    <pc:docChg chg="addSld delSld modSld">
      <pc:chgData name="Ansley, Carol (CCI-Atlanta)" userId="cbcdc21a-90c4-4b2f-81f7-da4165205229" providerId="ADAL" clId="{9DB9959C-DFCB-4FCB-90B3-B08AB5CA7558}" dt="2021-11-11T21:34:53.114" v="7" actId="47"/>
      <pc:docMkLst>
        <pc:docMk/>
      </pc:docMkLst>
      <pc:sldChg chg="modSp add del mod">
        <pc:chgData name="Ansley, Carol (CCI-Atlanta)" userId="cbcdc21a-90c4-4b2f-81f7-da4165205229" providerId="ADAL" clId="{9DB9959C-DFCB-4FCB-90B3-B08AB5CA7558}" dt="2021-11-11T21:34:53.114" v="7" actId="47"/>
        <pc:sldMkLst>
          <pc:docMk/>
          <pc:sldMk cId="1845298980" sldId="2375"/>
        </pc:sldMkLst>
        <pc:spChg chg="mod">
          <ac:chgData name="Ansley, Carol (CCI-Atlanta)" userId="cbcdc21a-90c4-4b2f-81f7-da4165205229" providerId="ADAL" clId="{9DB9959C-DFCB-4FCB-90B3-B08AB5CA7558}" dt="2021-11-11T20:50:08.105" v="2" actId="20577"/>
          <ac:spMkLst>
            <pc:docMk/>
            <pc:sldMk cId="1845298980" sldId="2375"/>
            <ac:spMk id="2" creationId="{F3220D77-4B90-B742-B74B-6BD78C0D50E7}"/>
          </ac:spMkLst>
        </pc:spChg>
        <pc:spChg chg="mod">
          <ac:chgData name="Ansley, Carol (CCI-Atlanta)" userId="cbcdc21a-90c4-4b2f-81f7-da4165205229" providerId="ADAL" clId="{9DB9959C-DFCB-4FCB-90B3-B08AB5CA7558}" dt="2021-11-11T20:50:15.484" v="6" actId="20577"/>
          <ac:spMkLst>
            <pc:docMk/>
            <pc:sldMk cId="1845298980" sldId="2375"/>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1630r2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1-11-10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11,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consent (66 on the call)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of 21/1848r0 as potential Requirements document</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Discussion of procedure for adding/editing requirements in Requirements document</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Submissions to include proposed requirements with issue/use case references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Additional meetings to be held for open discussion of accumulated requirements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Straw poll on proposed requirements to measure consensus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Add status indicator to Requirements table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(proposed (date and straw poll results)|motioned successfully (date))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Motion on proposed requirements at appropriate intervals (plenary/interim?)</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Final document will consist of requirements that passed a motion</a:t>
            </a:r>
          </a:p>
          <a:p>
            <a:pPr marL="285750" lvl="1" indent="-285750">
              <a:buFont typeface="Arial" panose="020B0604020202020204" pitchFamily="34" charset="0"/>
              <a:buChar char="•"/>
              <a:defRPr sz="1500" spc="-1">
                <a:latin typeface="Arial"/>
                <a:ea typeface="Arial"/>
                <a:cs typeface="Arial"/>
                <a:sym typeface="Arial"/>
              </a:defRPr>
            </a:pPr>
            <a:r>
              <a:rPr lang="en-US" sz="1600" spc="-1">
                <a:solidFill>
                  <a:schemeClr val="tx1"/>
                </a:solidFill>
                <a:latin typeface="Times New Roman" panose="02020603050405020304" pitchFamily="18" charset="0"/>
                <a:cs typeface="Times New Roman" panose="02020603050405020304" pitchFamily="18" charset="0"/>
                <a:sym typeface="Arial"/>
              </a:rPr>
              <a:t>  Chair </a:t>
            </a:r>
            <a:r>
              <a:rPr lang="en-US" sz="1600" spc="-1" dirty="0">
                <a:solidFill>
                  <a:schemeClr val="tx1"/>
                </a:solidFill>
                <a:latin typeface="Times New Roman" panose="02020603050405020304" pitchFamily="18" charset="0"/>
                <a:cs typeface="Times New Roman" panose="02020603050405020304" pitchFamily="18" charset="0"/>
                <a:sym typeface="Arial"/>
              </a:rPr>
              <a:t>to own Proposed Requirements document</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                                                                                                                                                                                                                                                                                                                                                                                                                                                                                                                                                                                                                                                                                                                                                                                                                                                                                                                                                                                                                                                                                                                                                                                                                                                                                                                                                                                                                                                                                                                                                                                                                                                                        </a:t>
            </a:r>
            <a:endParaRPr lang="en-US" dirty="0"/>
          </a:p>
        </p:txBody>
      </p:sp>
    </p:spTree>
    <p:extLst>
      <p:ext uri="{BB962C8B-B14F-4D97-AF65-F5344CB8AC3E}">
        <p14:creationId xmlns:p14="http://schemas.microsoft.com/office/powerpoint/2010/main" val="191122354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November 10, 2021</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(63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Approve meeting minutes from Interim and Teleconferences – Motion #6</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Discussion of upcoming teleconferences (proposed)</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Dec. 2 (Thursday)  and Dec. 16 (Thursday)</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Timeline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of 10/93r5 as potential Use Case/Requirements template example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Issue tracking document</a:t>
            </a:r>
          </a:p>
          <a:p>
            <a:pPr marL="285750" lvl="2"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Any issues to be combined/deleted?</a:t>
            </a:r>
          </a:p>
          <a:p>
            <a:pPr lvl="0">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65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a:t>
            </a:r>
            <a:r>
              <a:rPr dirty="0"/>
              <a:t> </a:t>
            </a:r>
            <a:r>
              <a:rPr lang="en-US" dirty="0"/>
              <a:t>Plenary Sessions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September 802.11 Electronic Interim: 11-21/1551r0,</a:t>
            </a:r>
          </a:p>
          <a:p>
            <a:r>
              <a:rPr lang="en-US" dirty="0" err="1"/>
              <a:t>TGbi</a:t>
            </a:r>
            <a:r>
              <a:rPr lang="en-US" dirty="0"/>
              <a:t> Teleconferences: </a:t>
            </a:r>
            <a:r>
              <a:rPr lang="en-US" dirty="0">
                <a:sym typeface="Arial"/>
              </a:rPr>
              <a:t>11-21/1663r1, 11-21/1752r0, </a:t>
            </a:r>
            <a:r>
              <a:rPr lang="en-US" dirty="0">
                <a:solidFill>
                  <a:schemeClr val="tx1"/>
                </a:solidFill>
                <a:sym typeface="Arial"/>
              </a:rPr>
              <a:t>11-21/1788r0</a:t>
            </a:r>
          </a:p>
          <a:p>
            <a:endParaRPr lang="en-US" dirty="0"/>
          </a:p>
          <a:p>
            <a:r>
              <a:rPr lang="en-US" dirty="0"/>
              <a:t>Mover: Dan Harkins</a:t>
            </a:r>
          </a:p>
          <a:p>
            <a:r>
              <a:rPr lang="en-US" dirty="0"/>
              <a:t>Second: Po-Kai Huang</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802.11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11</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11407</TotalTime>
  <Words>2257</Words>
  <Application>Microsoft Office PowerPoint</Application>
  <PresentationFormat>On-screen Show (4:3)</PresentationFormat>
  <Paragraphs>204</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802.11 electronic plenary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11, 2021 </vt:lpstr>
      <vt:lpstr>TGbi Agenda – November 10, 2021 </vt:lpstr>
      <vt:lpstr>Timeline</vt:lpstr>
      <vt:lpstr>Motion # 6</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163</cp:revision>
  <dcterms:modified xsi:type="dcterms:W3CDTF">2021-11-11T21:34:59Z</dcterms:modified>
</cp:coreProperties>
</file>