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366" r:id="rId6"/>
    <p:sldId id="261" r:id="rId7"/>
    <p:sldId id="369" r:id="rId8"/>
    <p:sldId id="370" r:id="rId9"/>
    <p:sldId id="371" r:id="rId10"/>
    <p:sldId id="372" r:id="rId11"/>
    <p:sldId id="262" r:id="rId12"/>
    <p:sldId id="289" r:id="rId13"/>
    <p:sldId id="266" r:id="rId14"/>
    <p:sldId id="290" r:id="rId15"/>
    <p:sldId id="283" r:id="rId16"/>
    <p:sldId id="288" r:id="rId17"/>
    <p:sldId id="2374" r:id="rId18"/>
    <p:sldId id="2371" r:id="rId19"/>
    <p:sldId id="2373" r:id="rId20"/>
    <p:sldId id="2370"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89" d="100"/>
          <a:sy n="89" d="100"/>
        </p:scale>
        <p:origin x="492" y="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5418C479-9BD0-401C-B29A-E86410770A1C}"/>
    <pc:docChg chg="custSel addSld modSld">
      <pc:chgData name="Ansley, Carol (CCI-Atlanta)" userId="cbcdc21a-90c4-4b2f-81f7-da4165205229" providerId="ADAL" clId="{5418C479-9BD0-401C-B29A-E86410770A1C}" dt="2021-11-10T20:40:37.029" v="248" actId="20577"/>
      <pc:docMkLst>
        <pc:docMk/>
      </pc:docMkLst>
      <pc:sldChg chg="modSp mod">
        <pc:chgData name="Ansley, Carol (CCI-Atlanta)" userId="cbcdc21a-90c4-4b2f-81f7-da4165205229" providerId="ADAL" clId="{5418C479-9BD0-401C-B29A-E86410770A1C}" dt="2021-11-10T20:40:18.130" v="240" actId="20577"/>
        <pc:sldMkLst>
          <pc:docMk/>
          <pc:sldMk cId="0" sldId="259"/>
        </pc:sldMkLst>
        <pc:spChg chg="mod">
          <ac:chgData name="Ansley, Carol (CCI-Atlanta)" userId="cbcdc21a-90c4-4b2f-81f7-da4165205229" providerId="ADAL" clId="{5418C479-9BD0-401C-B29A-E86410770A1C}" dt="2021-11-10T20:40:18.130" v="240" actId="20577"/>
          <ac:spMkLst>
            <pc:docMk/>
            <pc:sldMk cId="0" sldId="259"/>
            <ac:spMk id="64" creationId="{00000000-0000-0000-0000-000000000000}"/>
          </ac:spMkLst>
        </pc:spChg>
      </pc:sldChg>
      <pc:sldChg chg="modSp mod">
        <pc:chgData name="Ansley, Carol (CCI-Atlanta)" userId="cbcdc21a-90c4-4b2f-81f7-da4165205229" providerId="ADAL" clId="{5418C479-9BD0-401C-B29A-E86410770A1C}" dt="2021-11-10T16:18:40.069" v="13" actId="20577"/>
        <pc:sldMkLst>
          <pc:docMk/>
          <pc:sldMk cId="1968720319" sldId="2366"/>
        </pc:sldMkLst>
        <pc:spChg chg="mod">
          <ac:chgData name="Ansley, Carol (CCI-Atlanta)" userId="cbcdc21a-90c4-4b2f-81f7-da4165205229" providerId="ADAL" clId="{5418C479-9BD0-401C-B29A-E86410770A1C}" dt="2021-11-10T16:18:35.726" v="6" actId="20577"/>
          <ac:spMkLst>
            <pc:docMk/>
            <pc:sldMk cId="1968720319" sldId="2366"/>
            <ac:spMk id="2" creationId="{00000000-0000-0000-0000-000000000000}"/>
          </ac:spMkLst>
        </pc:spChg>
        <pc:spChg chg="mod">
          <ac:chgData name="Ansley, Carol (CCI-Atlanta)" userId="cbcdc21a-90c4-4b2f-81f7-da4165205229" providerId="ADAL" clId="{5418C479-9BD0-401C-B29A-E86410770A1C}" dt="2021-11-10T16:18:40.069" v="13" actId="20577"/>
          <ac:spMkLst>
            <pc:docMk/>
            <pc:sldMk cId="1968720319" sldId="2366"/>
            <ac:spMk id="3" creationId="{00000000-0000-0000-0000-000000000000}"/>
          </ac:spMkLst>
        </pc:spChg>
      </pc:sldChg>
      <pc:sldChg chg="modSp mod">
        <pc:chgData name="Ansley, Carol (CCI-Atlanta)" userId="cbcdc21a-90c4-4b2f-81f7-da4165205229" providerId="ADAL" clId="{5418C479-9BD0-401C-B29A-E86410770A1C}" dt="2021-11-10T16:27:46.149" v="97" actId="20577"/>
        <pc:sldMkLst>
          <pc:docMk/>
          <pc:sldMk cId="1087111931" sldId="2370"/>
        </pc:sldMkLst>
        <pc:spChg chg="mod">
          <ac:chgData name="Ansley, Carol (CCI-Atlanta)" userId="cbcdc21a-90c4-4b2f-81f7-da4165205229" providerId="ADAL" clId="{5418C479-9BD0-401C-B29A-E86410770A1C}" dt="2021-11-10T16:27:46.149" v="97" actId="20577"/>
          <ac:spMkLst>
            <pc:docMk/>
            <pc:sldMk cId="1087111931" sldId="2370"/>
            <ac:spMk id="3" creationId="{8FB91F87-3D69-417B-BCE7-24765118FC2F}"/>
          </ac:spMkLst>
        </pc:spChg>
      </pc:sldChg>
      <pc:sldChg chg="modSp mod">
        <pc:chgData name="Ansley, Carol (CCI-Atlanta)" userId="cbcdc21a-90c4-4b2f-81f7-da4165205229" providerId="ADAL" clId="{5418C479-9BD0-401C-B29A-E86410770A1C}" dt="2021-11-10T20:16:36.155" v="123" actId="207"/>
        <pc:sldMkLst>
          <pc:docMk/>
          <pc:sldMk cId="2359127759" sldId="2371"/>
        </pc:sldMkLst>
        <pc:spChg chg="mod">
          <ac:chgData name="Ansley, Carol (CCI-Atlanta)" userId="cbcdc21a-90c4-4b2f-81f7-da4165205229" providerId="ADAL" clId="{5418C479-9BD0-401C-B29A-E86410770A1C}" dt="2021-11-10T20:16:36.155" v="123" actId="207"/>
          <ac:spMkLst>
            <pc:docMk/>
            <pc:sldMk cId="2359127759" sldId="2371"/>
            <ac:spMk id="2" creationId="{F3220D77-4B90-B742-B74B-6BD78C0D50E7}"/>
          </ac:spMkLst>
        </pc:spChg>
        <pc:spChg chg="mod">
          <ac:chgData name="Ansley, Carol (CCI-Atlanta)" userId="cbcdc21a-90c4-4b2f-81f7-da4165205229" providerId="ADAL" clId="{5418C479-9BD0-401C-B29A-E86410770A1C}" dt="2021-11-10T20:16:36.155" v="123" actId="207"/>
          <ac:spMkLst>
            <pc:docMk/>
            <pc:sldMk cId="2359127759" sldId="2371"/>
            <ac:spMk id="3" creationId="{D9119F4E-FC06-F646-87EB-EF12912A7052}"/>
          </ac:spMkLst>
        </pc:spChg>
      </pc:sldChg>
      <pc:sldChg chg="modSp add mod">
        <pc:chgData name="Ansley, Carol (CCI-Atlanta)" userId="cbcdc21a-90c4-4b2f-81f7-da4165205229" providerId="ADAL" clId="{5418C479-9BD0-401C-B29A-E86410770A1C}" dt="2021-11-10T20:40:37.029" v="248" actId="20577"/>
        <pc:sldMkLst>
          <pc:docMk/>
          <pc:sldMk cId="1911223549" sldId="2374"/>
        </pc:sldMkLst>
        <pc:spChg chg="mod">
          <ac:chgData name="Ansley, Carol (CCI-Atlanta)" userId="cbcdc21a-90c4-4b2f-81f7-da4165205229" providerId="ADAL" clId="{5418C479-9BD0-401C-B29A-E86410770A1C}" dt="2021-11-10T18:06:05.970" v="114" actId="20577"/>
          <ac:spMkLst>
            <pc:docMk/>
            <pc:sldMk cId="1911223549" sldId="2374"/>
            <ac:spMk id="2" creationId="{F3220D77-4B90-B742-B74B-6BD78C0D50E7}"/>
          </ac:spMkLst>
        </pc:spChg>
        <pc:spChg chg="mod">
          <ac:chgData name="Ansley, Carol (CCI-Atlanta)" userId="cbcdc21a-90c4-4b2f-81f7-da4165205229" providerId="ADAL" clId="{5418C479-9BD0-401C-B29A-E86410770A1C}" dt="2021-11-10T20:40:37.029" v="248" actId="20577"/>
          <ac:spMkLst>
            <pc:docMk/>
            <pc:sldMk cId="1911223549" sldId="2374"/>
            <ac:spMk id="3" creationId="{D9119F4E-FC06-F646-87EB-EF12912A705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November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1630r1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November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1-11-10</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November 11,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review </a:t>
            </a:r>
            <a:r>
              <a:rPr lang="en-US" sz="1600" strike="sngStrike" spc="-1" dirty="0">
                <a:latin typeface="Times New Roman" panose="02020603050405020304" pitchFamily="18" charset="0"/>
                <a:cs typeface="Times New Roman" panose="02020603050405020304" pitchFamily="18" charset="0"/>
                <a:sym typeface="Arial"/>
              </a:rPr>
              <a:t>– approved by unanimous consent (xx on the call)</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Review of 21/1848r0 as potential Requirements document</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Discussion of procedure for adding/editing requirements in Requirements document</a:t>
            </a:r>
          </a:p>
          <a:p>
            <a:pPr marL="285750" indent="-285750">
              <a:buFont typeface="Arial" panose="020B0604020202020204" pitchFamily="34" charset="0"/>
              <a:buChar char="•"/>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r>
              <a:rPr lang="en-US" sz="1600" b="1" spc="-1">
                <a:latin typeface="Times New Roman" panose="02020603050405020304" pitchFamily="18" charset="0"/>
                <a:cs typeface="Times New Roman" panose="02020603050405020304" pitchFamily="18" charset="0"/>
                <a:sym typeface="Arial"/>
              </a:rPr>
              <a:t>/adjourn</a:t>
            </a:r>
            <a:endParaRPr lang="en-US" sz="1600" b="1" spc="-1" dirty="0">
              <a:latin typeface="Times New Roman" panose="02020603050405020304" pitchFamily="18" charset="0"/>
              <a:cs typeface="Times New Roman" panose="02020603050405020304" pitchFamily="18" charset="0"/>
              <a:sym typeface="Arial"/>
            </a:endParaRPr>
          </a:p>
          <a:p>
            <a:endParaRPr lang="en-US" dirty="0"/>
          </a:p>
        </p:txBody>
      </p:sp>
    </p:spTree>
    <p:extLst>
      <p:ext uri="{BB962C8B-B14F-4D97-AF65-F5344CB8AC3E}">
        <p14:creationId xmlns:p14="http://schemas.microsoft.com/office/powerpoint/2010/main" val="1911223549"/>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November 10, 2021</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review – approved by unanimous consent (63 on the call)</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Approve meeting minutes from Interim and Teleconferences – Motion #6</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Discussion of upcoming teleconferences (proposed)</a:t>
            </a:r>
          </a:p>
          <a:p>
            <a:pPr lvl="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                  Dec. 2 (Thursday)  and Dec. 16 (Thursday)</a:t>
            </a:r>
          </a:p>
          <a:p>
            <a:pPr lvl="1">
              <a:defRPr sz="1500" spc="-1">
                <a:latin typeface="Arial"/>
                <a:ea typeface="Arial"/>
                <a:cs typeface="Arial"/>
                <a:sym typeface="Arial"/>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Review and discussion of Timeline</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Review of 10/93r5 as potential Use Case/Requirements template example</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Review and discussion of Issue tracking document</a:t>
            </a:r>
          </a:p>
          <a:p>
            <a:pPr marL="285750" lvl="2"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        Any issues to be combined/deleted?</a:t>
            </a:r>
          </a:p>
          <a:p>
            <a:pPr lvl="0">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p>
          <a:p>
            <a:endParaRPr lang="en-US" dirty="0">
              <a:solidFill>
                <a:schemeClr val="bg1">
                  <a:lumMod val="65000"/>
                </a:schemeClr>
              </a:solidFill>
            </a:endParaRPr>
          </a:p>
        </p:txBody>
      </p:sp>
    </p:spTree>
    <p:extLst>
      <p:ext uri="{BB962C8B-B14F-4D97-AF65-F5344CB8AC3E}">
        <p14:creationId xmlns:p14="http://schemas.microsoft.com/office/powerpoint/2010/main" val="235912775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January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November</a:t>
            </a:r>
            <a:r>
              <a:rPr dirty="0"/>
              <a:t> </a:t>
            </a:r>
            <a:r>
              <a:rPr lang="en-US" dirty="0"/>
              <a:t>Plenary Sessions </a:t>
            </a:r>
            <a:r>
              <a:rPr dirty="0"/>
              <a:t>202</a:t>
            </a:r>
            <a:r>
              <a:rPr lang="en-US" dirty="0"/>
              <a:t>1</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6</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a:t>
            </a:r>
          </a:p>
          <a:p>
            <a:r>
              <a:rPr lang="en-US" dirty="0"/>
              <a:t>2021 September 802.11 Electronic Interim: 11-21/1551r0,</a:t>
            </a:r>
          </a:p>
          <a:p>
            <a:r>
              <a:rPr lang="en-US" dirty="0" err="1"/>
              <a:t>TGbi</a:t>
            </a:r>
            <a:r>
              <a:rPr lang="en-US" dirty="0"/>
              <a:t> Teleconferences: </a:t>
            </a:r>
            <a:r>
              <a:rPr lang="en-US" dirty="0">
                <a:sym typeface="Arial"/>
              </a:rPr>
              <a:t>11-21/1663r1, 11-21/1752r0, </a:t>
            </a:r>
            <a:r>
              <a:rPr lang="en-US" dirty="0">
                <a:solidFill>
                  <a:schemeClr val="tx1"/>
                </a:solidFill>
                <a:sym typeface="Arial"/>
              </a:rPr>
              <a:t>11-21/1788r0</a:t>
            </a:r>
          </a:p>
          <a:p>
            <a:endParaRPr lang="en-US" dirty="0"/>
          </a:p>
          <a:p>
            <a:r>
              <a:rPr lang="en-US" dirty="0"/>
              <a:t>Mover: Dan Harkins</a:t>
            </a:r>
          </a:p>
          <a:p>
            <a:r>
              <a:rPr lang="en-US" dirty="0"/>
              <a:t>Second: Po-Kai Huang</a:t>
            </a:r>
          </a:p>
          <a:p>
            <a:endParaRPr lang="en-US" dirty="0"/>
          </a:p>
          <a:p>
            <a:r>
              <a:rPr lang="en-US" dirty="0">
                <a:solidFill>
                  <a:schemeClr val="tx1"/>
                </a:solidFill>
              </a:rPr>
              <a:t>Approved by unanimous consent, with 63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November 802.11 Plenary Session</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November 11</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November 802.11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11265</TotalTime>
  <Words>2173</Words>
  <Application>Microsoft Office PowerPoint</Application>
  <PresentationFormat>On-screen Show (4:3)</PresentationFormat>
  <Paragraphs>196</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November 802.11 electronic plenary session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November 11, 2021 </vt:lpstr>
      <vt:lpstr>TGbi Agenda – November 10, 2021 </vt:lpstr>
      <vt:lpstr>Timeline</vt:lpstr>
      <vt:lpstr>Motion # 6</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156</cp:revision>
  <dcterms:modified xsi:type="dcterms:W3CDTF">2021-11-10T20:40:43Z</dcterms:modified>
</cp:coreProperties>
</file>