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67" r:id="rId22"/>
    <p:sldId id="2370" r:id="rId23"/>
    <p:sldId id="373" r:id="rId24"/>
    <p:sldId id="2368" r:id="rId25"/>
    <p:sldId id="2369" r:id="rId26"/>
    <p:sldId id="36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2" d="100"/>
          <a:sy n="82" d="100"/>
        </p:scale>
        <p:origin x="636"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50089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802.1CQ (related to TGbh and/or TGbi?)</a:t>
            </a:r>
          </a:p>
          <a:p>
            <a:pPr lvl="1" eaLnBrk="1" hangingPunct="1">
              <a:lnSpc>
                <a:spcPct val="90000"/>
              </a:lnSpc>
              <a:spcBef>
                <a:spcPts val="0"/>
              </a:spcBef>
              <a:spcAft>
                <a:spcPts val="300"/>
              </a:spcAft>
              <a:defRPr/>
            </a:pPr>
            <a:r>
              <a:rPr lang="en-US" dirty="0"/>
              <a:t>IEEE Std 802 revision</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802.1CQ (related to TGbh and/or TGbi?)</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11-21/1742r0</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t>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lvl="1" eaLnBrk="1" hangingPunct="1">
              <a:lnSpc>
                <a:spcPct val="90000"/>
              </a:lnSpc>
              <a:spcBef>
                <a:spcPts val="300"/>
              </a:spcBef>
              <a:spcAft>
                <a:spcPts val="600"/>
              </a:spcAft>
              <a:defRPr/>
            </a:pPr>
            <a:r>
              <a:rPr lang="en-US" dirty="0"/>
              <a:t>802.1CQ (related to TGbh and/or TGbi?)</a:t>
            </a:r>
          </a:p>
        </p:txBody>
      </p:sp>
      <p:sp>
        <p:nvSpPr>
          <p:cNvPr id="11267" name="Rectangle 3"/>
          <p:cNvSpPr>
            <a:spLocks noGrp="1" noChangeArrowheads="1"/>
          </p:cNvSpPr>
          <p:nvPr>
            <p:ph idx="1"/>
          </p:nvPr>
        </p:nvSpPr>
        <p:spPr>
          <a:xfrm>
            <a:off x="342900" y="1371600"/>
            <a:ext cx="8458200" cy="5029200"/>
          </a:xfrm>
        </p:spPr>
        <p:txBody>
          <a:bodyPr/>
          <a:lstStyle/>
          <a:p>
            <a:pPr marL="0" indent="-400050" eaLnBrk="1" hangingPunct="1">
              <a:lnSpc>
                <a:spcPct val="90000"/>
              </a:lnSpc>
              <a:spcBef>
                <a:spcPts val="300"/>
              </a:spcBef>
              <a:buFont typeface="Arial" pitchFamily="34" charset="0"/>
              <a:buChar char="•"/>
              <a:defRPr/>
            </a:pPr>
            <a:r>
              <a:rPr lang="en-US" sz="2800" dirty="0"/>
              <a:t>Overview of 802.1CQ – </a:t>
            </a:r>
            <a:r>
              <a:rPr lang="en-US" sz="2800" b="0" dirty="0"/>
              <a:t>Roger Marks</a:t>
            </a:r>
          </a:p>
          <a:p>
            <a:pPr marL="0" indent="-400050" eaLnBrk="1" hangingPunct="1">
              <a:lnSpc>
                <a:spcPct val="90000"/>
              </a:lnSpc>
              <a:spcBef>
                <a:spcPts val="300"/>
              </a:spcBef>
              <a:buFont typeface="Arial" pitchFamily="34" charset="0"/>
              <a:buChar char="•"/>
              <a:defRPr/>
            </a:pPr>
            <a:r>
              <a:rPr lang="en-US" sz="2800" dirty="0"/>
              <a:t>Discussion on follow-up in TGbh or TGbi</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2455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hold an 802.1 Technical Plenary (Dec 2?) and then start up weekly(?) meetings dedicated to architecture topics that intersect WGs.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97771</TotalTime>
  <Words>2385</Words>
  <Application>Microsoft Office PowerPoint</Application>
  <PresentationFormat>On-screen Show (4:3)</PresentationFormat>
  <Paragraphs>256</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Annex G way forward – Step 2</vt:lpstr>
      <vt:lpstr>802.1CQ (related to TGbh and/or TGbi?)</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1027</cp:revision>
  <cp:lastPrinted>1998-02-10T13:28:06Z</cp:lastPrinted>
  <dcterms:created xsi:type="dcterms:W3CDTF">2009-07-15T16:38:20Z</dcterms:created>
  <dcterms:modified xsi:type="dcterms:W3CDTF">2021-11-07T17:45:11Z</dcterms:modified>
</cp:coreProperties>
</file>