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333" r:id="rId4"/>
    <p:sldId id="258" r:id="rId5"/>
    <p:sldId id="260" r:id="rId6"/>
    <p:sldId id="328" r:id="rId7"/>
    <p:sldId id="261" r:id="rId8"/>
    <p:sldId id="263" r:id="rId9"/>
    <p:sldId id="264" r:id="rId10"/>
    <p:sldId id="265" r:id="rId11"/>
    <p:sldId id="266" r:id="rId12"/>
    <p:sldId id="270" r:id="rId13"/>
    <p:sldId id="330" r:id="rId14"/>
    <p:sldId id="331" r:id="rId15"/>
    <p:sldId id="332" r:id="rId16"/>
    <p:sldId id="267" r:id="rId17"/>
    <p:sldId id="299" r:id="rId18"/>
    <p:sldId id="334" r:id="rId19"/>
    <p:sldId id="335" r:id="rId20"/>
    <p:sldId id="336" r:id="rId21"/>
    <p:sldId id="337" r:id="rId22"/>
    <p:sldId id="338" r:id="rId23"/>
    <p:sldId id="339" r:id="rId24"/>
    <p:sldId id="323"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A84010-E63B-432C-9BE1-C12FE21A1995}" v="25" dt="2021-11-04T23:15:55.1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5A84010-E63B-432C-9BE1-C12FE21A1995}"/>
    <pc:docChg chg="modSld modMainMaster">
      <pc:chgData name="Alfred Asterjadhi" userId="39de57b9-85c0-4fd1-aaac-8ca2b6560ad0" providerId="ADAL" clId="{E5A84010-E63B-432C-9BE1-C12FE21A1995}" dt="2021-11-04T23:22:19.759" v="286"/>
      <pc:docMkLst>
        <pc:docMk/>
      </pc:docMkLst>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4T23:15:21.790" v="212" actId="6549"/>
        <pc:sldMkLst>
          <pc:docMk/>
          <pc:sldMk cId="1706072776" sldId="334"/>
        </pc:sldMkLst>
        <pc:spChg chg="mod">
          <ac:chgData name="Alfred Asterjadhi" userId="39de57b9-85c0-4fd1-aaac-8ca2b6560ad0" providerId="ADAL" clId="{E5A84010-E63B-432C-9BE1-C12FE21A1995}" dt="2021-11-04T23:13:08.305" v="14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4T23:15:21.790" v="212" actId="6549"/>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4T23:13:04.394" v="142" actId="13926"/>
        <pc:sldMkLst>
          <pc:docMk/>
          <pc:sldMk cId="2327388640" sldId="335"/>
        </pc:sldMkLst>
        <pc:spChg chg="mod">
          <ac:chgData name="Alfred Asterjadhi" userId="39de57b9-85c0-4fd1-aaac-8ca2b6560ad0" providerId="ADAL" clId="{E5A84010-E63B-432C-9BE1-C12FE21A1995}" dt="2021-11-04T23:13:04.394" v="142"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4T23:12:21.764" v="141" actId="2057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modSp mod">
        <pc:chgData name="Alfred Asterjadhi" userId="39de57b9-85c0-4fd1-aaac-8ca2b6560ad0" providerId="ADAL" clId="{E5A84010-E63B-432C-9BE1-C12FE21A1995}" dt="2021-11-04T23:22:19.759" v="286"/>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4T23:22:19.759" v="286"/>
          <ac:spMkLst>
            <pc:docMk/>
            <pc:sldMk cId="3857707522" sldId="336"/>
            <ac:spMk id="3" creationId="{5F2B61AD-90EC-4D19-B28B-7FC2B47F9A7B}"/>
          </ac:spMkLst>
        </pc:spChg>
      </pc:sldChg>
      <pc:sldMasterChg chg="modSp mod">
        <pc:chgData name="Alfred Asterjadhi" userId="39de57b9-85c0-4fd1-aaac-8ca2b6560ad0" providerId="ADAL" clId="{E5A84010-E63B-432C-9BE1-C12FE21A1995}" dt="2021-11-04T23:03:05.712" v="13" actId="6549"/>
        <pc:sldMasterMkLst>
          <pc:docMk/>
          <pc:sldMasterMk cId="0" sldId="2147483648"/>
        </pc:sldMasterMkLst>
        <pc:spChg chg="mod">
          <ac:chgData name="Alfred Asterjadhi" userId="39de57b9-85c0-4fd1-aaac-8ca2b6560ad0" providerId="ADAL" clId="{E5A84010-E63B-432C-9BE1-C12FE21A1995}" dt="2021-11-04T23:03:05.712" v="13"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802.11-21/1618r2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1/11-21-1568-00-00be-cid-4598.docx" TargetMode="External"/><Relationship Id="rId3" Type="http://schemas.openxmlformats.org/officeDocument/2006/relationships/hyperlink" Target="https://mentor.ieee.org/802.11/dcn/21/11-21-1515-00-00be-segment-deparser-cr-on-p802-11be-d1-0.doc" TargetMode="External"/><Relationship Id="rId7" Type="http://schemas.openxmlformats.org/officeDocument/2006/relationships/hyperlink" Target="https://mentor.ieee.org/802.11/dcn/21/11-21-1563-00-00be-dynamic-range-of-4kqam.docx" TargetMode="External"/><Relationship Id="rId2" Type="http://schemas.openxmlformats.org/officeDocument/2006/relationships/hyperlink" Target="https://mentor.ieee.org/802.11/dcn/21/11-21-1513-00-00be-resolution-for-cid-5421.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38-01-00be-cid-4630.docx" TargetMode="External"/><Relationship Id="rId5" Type="http://schemas.openxmlformats.org/officeDocument/2006/relationships/hyperlink" Target="https://mentor.ieee.org/802.11/dcn/21/11-21-1537-00-00be-cr-for-36-3-13-7.docx" TargetMode="External"/><Relationship Id="rId4" Type="http://schemas.openxmlformats.org/officeDocument/2006/relationships/hyperlink" Target="https://mentor.ieee.org/802.11/dcn/21/11-21-1520-00-00be-cr-for-b-4-36a-2.docx" TargetMode="External"/><Relationship Id="rId9" Type="http://schemas.openxmlformats.org/officeDocument/2006/relationships/hyperlink" Target="https://mentor.ieee.org/802.11/dcn/21/11-21-1578-00-00be-cc36-cr-on-annex-z-320mhz-example.doc"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1710-00-00be-cc36-resolution-for-cids-for-9-4-2.docx" TargetMode="External"/><Relationship Id="rId3" Type="http://schemas.openxmlformats.org/officeDocument/2006/relationships/hyperlink" Target="https://mentor.ieee.org/802.11/dcn/21/11-21-1561-01-00be-cc36-cr-for-cid-6630.docx" TargetMode="External"/><Relationship Id="rId7" Type="http://schemas.openxmlformats.org/officeDocument/2006/relationships/hyperlink" Target="https://mentor.ieee.org/802.11/dcn/21/11-21-1714-00-00be-cc36-cr-for-traffic-indication-in-multiple-bssid-set.docx" TargetMode="External"/><Relationship Id="rId2" Type="http://schemas.openxmlformats.org/officeDocument/2006/relationships/hyperlink" Target="https://mentor.ieee.org/802.11/dcn/21/11-21-0287-05-00be-cc34-cr-emlsr-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704-00-00be-cc36-resolution-for-cids-related-to-nsep-3-1-3-4-c-3.docx" TargetMode="External"/><Relationship Id="rId5" Type="http://schemas.openxmlformats.org/officeDocument/2006/relationships/hyperlink" Target="https://mentor.ieee.org/802.11/dcn/21/11-21-1562-01-00be-cc36-resolution-for-cids-for-35-3-9-2.docx" TargetMode="External"/><Relationship Id="rId4" Type="http://schemas.openxmlformats.org/officeDocument/2006/relationships/hyperlink" Target="https://mentor.ieee.org/802.11/dcn/21/11-21-1686-00-00be-cr-for-low-latency-stream-identification.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jeongki.kim.ieee@gmail.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November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2021-10-03</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rPr>
              <a:t>TBD</a:t>
            </a: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Nov 8,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Nov 10,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Nov 11,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Nov 15,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FF00"/>
                </a:highlight>
              </a:rPr>
              <a:t>Monday PHY Agenda (19:00-21:00)</a:t>
            </a:r>
            <a:endParaRPr lang="en-US" dirty="0">
              <a:highlight>
                <a:srgbClr val="FF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CC36 CR Submissions:</a:t>
            </a:r>
          </a:p>
          <a:p>
            <a:pPr lvl="1">
              <a:buFont typeface="Arial" panose="020B0604020202020204" pitchFamily="34" charset="0"/>
              <a:buChar char="•"/>
            </a:pPr>
            <a:r>
              <a:rPr lang="en-GB" sz="1400" dirty="0">
                <a:hlinkClick r:id="rId2"/>
              </a:rPr>
              <a:t>1513r0</a:t>
            </a:r>
            <a:r>
              <a:rPr lang="en-GB" sz="1400" dirty="0"/>
              <a:t> Resolution for CID 5421					Ross Jian Yu	[1 CID]</a:t>
            </a:r>
          </a:p>
          <a:p>
            <a:pPr lvl="1">
              <a:buFont typeface="Arial" panose="020B0604020202020204" pitchFamily="34" charset="0"/>
              <a:buChar char="•"/>
            </a:pPr>
            <a:r>
              <a:rPr lang="en-GB" sz="1400" dirty="0">
                <a:hlinkClick r:id="rId3"/>
              </a:rPr>
              <a:t>1515r0</a:t>
            </a:r>
            <a:r>
              <a:rPr lang="en-GB" sz="1400" dirty="0"/>
              <a:t> Segment </a:t>
            </a:r>
            <a:r>
              <a:rPr lang="en-GB" sz="1400" dirty="0" err="1"/>
              <a:t>Deparser</a:t>
            </a:r>
            <a:r>
              <a:rPr lang="en-GB" sz="1400" dirty="0"/>
              <a:t> CR on P802.11be D1.0		Bo Gong           	[4 CID]</a:t>
            </a:r>
          </a:p>
          <a:p>
            <a:pPr lvl="1">
              <a:buFont typeface="Arial" panose="020B0604020202020204" pitchFamily="34" charset="0"/>
              <a:buChar char="•"/>
            </a:pPr>
            <a:r>
              <a:rPr lang="en-GB" sz="1400" dirty="0">
                <a:hlinkClick r:id="rId4"/>
              </a:rPr>
              <a:t>1520r0</a:t>
            </a:r>
            <a:r>
              <a:rPr lang="en-GB" sz="1400" dirty="0"/>
              <a:t> CR for B.4.36a.2						S. Schelstraete 	[12 CID]</a:t>
            </a:r>
          </a:p>
          <a:p>
            <a:pPr lvl="1">
              <a:buFont typeface="Arial" panose="020B0604020202020204" pitchFamily="34" charset="0"/>
              <a:buChar char="•"/>
            </a:pPr>
            <a:r>
              <a:rPr lang="en-GB" sz="1400" dirty="0">
                <a:hlinkClick r:id="rId5"/>
              </a:rPr>
              <a:t>1537r0</a:t>
            </a:r>
            <a:r>
              <a:rPr lang="en-GB" sz="1400" dirty="0"/>
              <a:t> CR for 36.3.13.7               				S. Schelstraete   	[3 CID]</a:t>
            </a:r>
          </a:p>
          <a:p>
            <a:pPr lvl="1">
              <a:buFont typeface="Arial" panose="020B0604020202020204" pitchFamily="34" charset="0"/>
              <a:buChar char="•"/>
            </a:pPr>
            <a:r>
              <a:rPr lang="en-GB" sz="1400" dirty="0">
                <a:hlinkClick r:id="rId6"/>
              </a:rPr>
              <a:t>1538r1</a:t>
            </a:r>
            <a:r>
              <a:rPr lang="en-GB" sz="1400" dirty="0"/>
              <a:t> CID 4630							Brian Hart		[1 CID]</a:t>
            </a:r>
          </a:p>
          <a:p>
            <a:pPr lvl="1">
              <a:buFont typeface="Arial" panose="020B0604020202020204" pitchFamily="34" charset="0"/>
              <a:buChar char="•"/>
            </a:pPr>
            <a:r>
              <a:rPr lang="en-GB" sz="1400" dirty="0">
                <a:hlinkClick r:id="rId7"/>
              </a:rPr>
              <a:t>1563r0</a:t>
            </a:r>
            <a:r>
              <a:rPr lang="en-GB" sz="1400" dirty="0"/>
              <a:t> Dynamic Range of 4K QAM				Brian Hart		[1 CID]</a:t>
            </a:r>
          </a:p>
          <a:p>
            <a:pPr lvl="1">
              <a:buFont typeface="Arial" panose="020B0604020202020204" pitchFamily="34" charset="0"/>
              <a:buChar char="•"/>
            </a:pPr>
            <a:r>
              <a:rPr lang="en-GB" sz="1400" dirty="0">
                <a:hlinkClick r:id="rId8"/>
              </a:rPr>
              <a:t>1568r0</a:t>
            </a:r>
            <a:r>
              <a:rPr lang="en-GB" sz="1400" dirty="0"/>
              <a:t> CID 4598							Brian Hart		[1 CID]</a:t>
            </a:r>
          </a:p>
          <a:p>
            <a:pPr lvl="1">
              <a:buFont typeface="Arial" panose="020B0604020202020204" pitchFamily="34" charset="0"/>
              <a:buChar char="•"/>
            </a:pPr>
            <a:r>
              <a:rPr lang="en-GB" sz="1400" dirty="0">
                <a:hlinkClick r:id="rId9"/>
              </a:rPr>
              <a:t>1578r0</a:t>
            </a:r>
            <a:r>
              <a:rPr lang="en-GB" sz="1400" dirty="0"/>
              <a:t> CR on Annex Z 320MHz example			Ross Jian Yu 	[1 CID]</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MAC Agenda (19:00-21:00)</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343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CC36 CR Submissions:</a:t>
            </a:r>
          </a:p>
          <a:p>
            <a:pPr lvl="1">
              <a:buFont typeface="Arial" panose="020B0604020202020204" pitchFamily="34" charset="0"/>
              <a:buChar char="•"/>
            </a:pPr>
            <a:r>
              <a:rPr lang="en-US" sz="1400" dirty="0">
                <a:hlinkClick r:id="rId2"/>
              </a:rPr>
              <a:t>287r5</a:t>
            </a:r>
            <a:r>
              <a:rPr lang="en-US" sz="1400" dirty="0"/>
              <a:t> EMLSR part 2						Minyoung Park 	</a:t>
            </a:r>
            <a:r>
              <a:rPr lang="en-GB" sz="1400" dirty="0"/>
              <a:t>[10C SP-10’]</a:t>
            </a:r>
            <a:endParaRPr lang="en-US" sz="1400" dirty="0"/>
          </a:p>
          <a:p>
            <a:pPr lvl="1">
              <a:buFont typeface="Arial" panose="020B0604020202020204" pitchFamily="34" charset="0"/>
              <a:buChar char="•"/>
            </a:pPr>
            <a:r>
              <a:rPr lang="en-GB" sz="1400" dirty="0">
                <a:hlinkClick r:id="rId3"/>
              </a:rPr>
              <a:t>1561r1</a:t>
            </a:r>
            <a:r>
              <a:rPr lang="en-GB" sz="1400" dirty="0"/>
              <a:t> CR for CID 6630						Po-Kai Huang   	[1C   SP-10’]</a:t>
            </a:r>
            <a:endParaRPr lang="en-US" sz="1400" dirty="0"/>
          </a:p>
          <a:p>
            <a:pPr lvl="1">
              <a:buFont typeface="Arial" panose="020B0604020202020204" pitchFamily="34" charset="0"/>
              <a:buChar char="•"/>
            </a:pPr>
            <a:r>
              <a:rPr lang="en-US" sz="1400" dirty="0">
                <a:hlinkClick r:id="rId4"/>
              </a:rPr>
              <a:t>1686r0</a:t>
            </a:r>
            <a:r>
              <a:rPr lang="en-US" sz="1400" dirty="0"/>
              <a:t> CR for Low-Latency stream identification		Pascal </a:t>
            </a:r>
            <a:r>
              <a:rPr lang="en-US" sz="1400" dirty="0" err="1"/>
              <a:t>Viger</a:t>
            </a:r>
            <a:r>
              <a:rPr lang="en-US" sz="1400" dirty="0"/>
              <a:t>     	</a:t>
            </a:r>
            <a:r>
              <a:rPr lang="en-GB" sz="1400" dirty="0"/>
              <a:t>[2C   	20’]</a:t>
            </a:r>
            <a:endParaRPr lang="en-US" sz="1400" dirty="0"/>
          </a:p>
          <a:p>
            <a:pPr lvl="1">
              <a:buFont typeface="Arial" panose="020B0604020202020204" pitchFamily="34" charset="0"/>
              <a:buChar char="•"/>
            </a:pPr>
            <a:r>
              <a:rPr lang="en-US" sz="1400" dirty="0">
                <a:hlinkClick r:id="rId5"/>
              </a:rPr>
              <a:t>1562r1</a:t>
            </a:r>
            <a:r>
              <a:rPr lang="en-US" sz="1400" dirty="0"/>
              <a:t> CC36 resolution for CIDs for 35.3.9.2			Laurent Cariou  	</a:t>
            </a:r>
            <a:r>
              <a:rPr lang="en-GB" sz="1400" dirty="0"/>
              <a:t>[31C  35’]</a:t>
            </a:r>
          </a:p>
          <a:p>
            <a:pPr lvl="1">
              <a:buFont typeface="Arial" panose="020B0604020202020204" pitchFamily="34" charset="0"/>
              <a:buChar char="•"/>
            </a:pPr>
            <a:r>
              <a:rPr lang="en-GB" sz="1400" dirty="0">
                <a:hlinkClick r:id="rId6"/>
              </a:rPr>
              <a:t>1704r0</a:t>
            </a:r>
            <a:r>
              <a:rPr lang="en-GB" sz="1400" dirty="0"/>
              <a:t> Resolution 4 CIDs related to NSEP_3.1_3.4_C-3	Subir Das	  	[12C  15’]</a:t>
            </a:r>
          </a:p>
          <a:p>
            <a:pPr lvl="1">
              <a:buFont typeface="Arial" panose="020B0604020202020204" pitchFamily="34" charset="0"/>
              <a:buChar char="•"/>
            </a:pPr>
            <a:r>
              <a:rPr lang="en-GB" sz="1400" dirty="0">
                <a:hlinkClick r:id="rId7"/>
              </a:rPr>
              <a:t>1714r0</a:t>
            </a:r>
            <a:r>
              <a:rPr lang="en-GB" sz="1400" dirty="0"/>
              <a:t> CR for Traffic Indication in Multiple BSSID Set	Ming Gan	  	[1C    15’]</a:t>
            </a:r>
          </a:p>
          <a:p>
            <a:pPr lvl="1">
              <a:buFont typeface="Arial" panose="020B0604020202020204" pitchFamily="34" charset="0"/>
              <a:buChar char="•"/>
            </a:pPr>
            <a:r>
              <a:rPr lang="en-US" sz="1400" dirty="0">
                <a:hlinkClick r:id="rId8"/>
              </a:rPr>
              <a:t>1710r0</a:t>
            </a:r>
            <a:r>
              <a:rPr lang="en-US" sz="1400" dirty="0"/>
              <a:t> CC36 resolution for CIDs for 9.4.2			Laurent Cariou	</a:t>
            </a:r>
            <a:r>
              <a:rPr lang="en-GB" sz="1400" dirty="0"/>
              <a:t>[29C  30’]</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Plenary</a:t>
            </a:r>
          </a:p>
          <a:p>
            <a:pPr algn="ctr">
              <a:lnSpc>
                <a:spcPct val="90000"/>
              </a:lnSpc>
              <a:buFontTx/>
              <a:buNone/>
            </a:pPr>
            <a:r>
              <a:rPr lang="en-US" sz="4000" dirty="0">
                <a:latin typeface="Arial" panose="020B0604020202020204" pitchFamily="34" charset="0"/>
              </a:rPr>
              <a:t>November 8-16,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FFFF00"/>
                </a:highlight>
              </a:rPr>
              <a:t>Wednesday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Announcements:</a:t>
            </a:r>
          </a:p>
          <a:p>
            <a:pPr lvl="0">
              <a:buFont typeface="Arial" panose="020B0604020202020204" pitchFamily="34" charset="0"/>
              <a:buChar char="•"/>
            </a:pPr>
            <a:r>
              <a:rPr lang="en-GB" sz="2000" dirty="0"/>
              <a:t>CR Submissions:</a:t>
            </a:r>
          </a:p>
          <a:p>
            <a:pPr lvl="1">
              <a:buFont typeface="Arial" panose="020B0604020202020204" pitchFamily="34" charset="0"/>
              <a:buChar char="•"/>
            </a:pPr>
            <a:r>
              <a:rPr lang="en-GB" sz="1600" i="1" dirty="0">
                <a:solidFill>
                  <a:srgbClr val="FF0000"/>
                </a:solidFill>
              </a:rPr>
              <a:t>Pending Requests</a:t>
            </a:r>
          </a:p>
          <a:p>
            <a:pPr lvl="0">
              <a:buFont typeface="Arial" panose="020B0604020202020204" pitchFamily="34" charset="0"/>
              <a:buChar char="•"/>
            </a:pPr>
            <a:r>
              <a:rPr lang="en-GB" sz="2000" dirty="0"/>
              <a:t>MAC/PHY Submissions:</a:t>
            </a:r>
          </a:p>
          <a:p>
            <a:pPr lvl="1">
              <a:buFont typeface="Arial" panose="020B0604020202020204" pitchFamily="34" charset="0"/>
              <a:buChar char="•"/>
            </a:pPr>
            <a:r>
              <a:rPr lang="en-GB" sz="1600">
                <a:solidFill>
                  <a:srgbClr val="FF0000"/>
                </a:solidFill>
              </a:rPr>
              <a:t>Pending Requests</a:t>
            </a:r>
          </a:p>
          <a:p>
            <a:pPr>
              <a:buFont typeface="Arial" panose="020B0604020202020204" pitchFamily="34" charset="0"/>
              <a:buChar char="•"/>
            </a:pPr>
            <a:r>
              <a:rPr lang="en-GB" sz="2000">
                <a:solidFill>
                  <a:schemeClr val="tx1"/>
                </a:solidFill>
              </a:rPr>
              <a:t>Motions </a:t>
            </a:r>
            <a:r>
              <a:rPr lang="en-GB" sz="2000" dirty="0">
                <a:solidFill>
                  <a:schemeClr val="tx1"/>
                </a:solidFill>
              </a:rPr>
              <a:t>(during 2</a:t>
            </a:r>
            <a:r>
              <a:rPr lang="en-GB" sz="2000" baseline="30000" dirty="0">
                <a:solidFill>
                  <a:schemeClr val="tx1"/>
                </a:solidFill>
              </a:rPr>
              <a:t>nd</a:t>
            </a:r>
            <a:r>
              <a:rPr lang="en-GB" sz="2000" dirty="0">
                <a:solidFill>
                  <a:schemeClr val="tx1"/>
                </a:solidFill>
              </a:rPr>
              <a:t> half of meeting):</a:t>
            </a:r>
            <a:endParaRPr lang="en-GB" sz="2000" b="0" dirty="0">
              <a:solidFill>
                <a:schemeClr val="tx1"/>
              </a:solidFill>
            </a:endParaRPr>
          </a:p>
          <a:p>
            <a:pPr lvl="0">
              <a:buFont typeface="Arial" panose="020B0604020202020204" pitchFamily="34" charset="0"/>
              <a:buChar char="•"/>
            </a:pPr>
            <a:r>
              <a:rPr lang="en-GB" sz="2000" dirty="0"/>
              <a:t>MAC/PHY Submissions:</a:t>
            </a:r>
          </a:p>
          <a:p>
            <a:pPr lvl="1">
              <a:buFont typeface="Arial" panose="020B0604020202020204" pitchFamily="34" charset="0"/>
              <a:buChar char="•"/>
            </a:pPr>
            <a:r>
              <a:rPr lang="en-GB" sz="1600" dirty="0">
                <a:solidFill>
                  <a:srgbClr val="FF0000"/>
                </a:solidFill>
              </a:rPr>
              <a:t>Pending Requests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a:p>
            <a:endParaRPr lang="en-US" sz="32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rPr>
              <a:t>Thursday PHY Agenda (09:00-11:00)</a:t>
            </a:r>
            <a:endParaRPr lang="en-US" dirty="0"/>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CC36 CR 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1400" dirty="0"/>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758807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rPr>
              <a:t>Thursday</a:t>
            </a:r>
            <a:r>
              <a:rPr lang="en-US" altLang="en-US" dirty="0"/>
              <a:t> MAC Agenda (09:00-11:00)</a:t>
            </a:r>
            <a:endParaRPr lang="en-US" dirty="0"/>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CC36 CR 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16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t>Monday Joint Agenda (09:00-11:00)</a:t>
            </a:r>
            <a:endParaRPr lang="en-US" dirty="0"/>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US" sz="2000" dirty="0"/>
              <a:t>Announcements:</a:t>
            </a:r>
          </a:p>
          <a:p>
            <a:pPr>
              <a:buFont typeface="Arial" panose="020B0604020202020204" pitchFamily="34" charset="0"/>
              <a:buChar char="•"/>
            </a:pPr>
            <a:r>
              <a:rPr lang="en-US" sz="2000" dirty="0"/>
              <a:t>TGbe Editor Status Report:</a:t>
            </a:r>
            <a:endParaRPr lang="en-US" sz="2000" b="0" dirty="0">
              <a:solidFill>
                <a:srgbClr val="00B050"/>
              </a:solidFill>
            </a:endParaRPr>
          </a:p>
          <a:p>
            <a:pPr>
              <a:buFont typeface="Arial" panose="020B0604020202020204" pitchFamily="34" charset="0"/>
              <a:buChar char="•"/>
            </a:pPr>
            <a:r>
              <a:rPr lang="en-GB" sz="2000" dirty="0"/>
              <a:t>CR Submissions:</a:t>
            </a:r>
          </a:p>
          <a:p>
            <a:pPr>
              <a:buFont typeface="Arial" panose="020B0604020202020204" pitchFamily="34" charset="0"/>
              <a:buChar char="•"/>
            </a:pPr>
            <a:r>
              <a:rPr lang="en-GB" sz="2000" dirty="0"/>
              <a:t>Motions </a:t>
            </a:r>
            <a:r>
              <a:rPr lang="en-GB" sz="2000" dirty="0">
                <a:solidFill>
                  <a:schemeClr val="tx1"/>
                </a:solidFill>
              </a:rPr>
              <a:t>(during 2</a:t>
            </a:r>
            <a:r>
              <a:rPr lang="en-GB" sz="2000" baseline="30000" dirty="0">
                <a:solidFill>
                  <a:schemeClr val="tx1"/>
                </a:solidFill>
              </a:rPr>
              <a:t>nd</a:t>
            </a:r>
            <a:r>
              <a:rPr lang="en-GB" sz="2000" dirty="0">
                <a:solidFill>
                  <a:schemeClr val="tx1"/>
                </a:solidFill>
              </a:rPr>
              <a:t> half of meeting)</a:t>
            </a:r>
            <a:r>
              <a:rPr lang="en-GB" sz="2000" dirty="0"/>
              <a:t>:</a:t>
            </a:r>
            <a:endParaRPr lang="en-GB" sz="2000" b="0" dirty="0">
              <a:solidFill>
                <a:srgbClr val="00B050"/>
              </a:solidFill>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8349490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November 802.11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a:t>
            </a:r>
            <a:r>
              <a:rPr lang="en-US" sz="2000" dirty="0">
                <a:hlinkClick r:id="rId3"/>
              </a:rPr>
              <a:t>https://www.ieee802.org/11/Meetings/Meeting_Plan.html</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Electronic Interim”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 </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2021</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77536</TotalTime>
  <Words>2644</Words>
  <Application>Microsoft Office PowerPoint</Application>
  <PresentationFormat>On-screen Show (4:3)</PresentationFormat>
  <Paragraphs>310</Paragraphs>
  <Slides>24</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Arial Black</vt:lpstr>
      <vt:lpstr>Calibri</vt:lpstr>
      <vt:lpstr>Monotype Sorts</vt:lpstr>
      <vt:lpstr>Times New Roman</vt:lpstr>
      <vt:lpstr>Office Theme</vt:lpstr>
      <vt:lpstr>Document</vt:lpstr>
      <vt:lpstr>TGbe November 2021 Meeting Agenda</vt:lpstr>
      <vt:lpstr>IEEE 802.11 TGbe: Enhancements for Extremely High Throughput (EHT) WLAN Task Group</vt:lpstr>
      <vt:lpstr>Registration Information</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Thursday PHY Agenda (09:00-11:00)</vt:lpstr>
      <vt:lpstr>Thursday MAC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2021-11-04T23:22:20Z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