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87" r:id="rId33"/>
    <p:sldId id="2388" r:id="rId34"/>
    <p:sldId id="2389" r:id="rId35"/>
    <p:sldId id="2390" r:id="rId36"/>
    <p:sldId id="2391" r:id="rId37"/>
    <p:sldId id="2392" r:id="rId38"/>
    <p:sldId id="2393" r:id="rId39"/>
    <p:sldId id="2394" r:id="rId40"/>
    <p:sldId id="2395" r:id="rId41"/>
    <p:sldId id="2369" r:id="rId42"/>
    <p:sldId id="2370" r:id="rId43"/>
    <p:sldId id="2371" r:id="rId44"/>
    <p:sldId id="686" r:id="rId45"/>
    <p:sldId id="2377" r:id="rId46"/>
    <p:sldId id="868" r:id="rId47"/>
    <p:sldId id="2374" r:id="rId48"/>
    <p:sldId id="687" r:id="rId49"/>
    <p:sldId id="688" r:id="rId50"/>
    <p:sldId id="2378" r:id="rId51"/>
    <p:sldId id="2386" r:id="rId52"/>
    <p:sldId id="2396" r:id="rId53"/>
    <p:sldId id="2384" r:id="rId54"/>
    <p:sldId id="2379" r:id="rId55"/>
    <p:sldId id="2385" r:id="rId56"/>
    <p:sldId id="709" r:id="rId57"/>
    <p:sldId id="315" r:id="rId58"/>
    <p:sldId id="312" r:id="rId59"/>
    <p:sldId id="318" r:id="rId60"/>
    <p:sldId id="472" r:id="rId61"/>
    <p:sldId id="473" r:id="rId62"/>
    <p:sldId id="474" r:id="rId63"/>
    <p:sldId id="480" r:id="rId64"/>
    <p:sldId id="259" r:id="rId65"/>
    <p:sldId id="260" r:id="rId66"/>
    <p:sldId id="261"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ection>
        <p14:section name="Nov. 15th daily slot 3 - Nov. IEEE electronic meeting" id="{FE0A1FBE-FA52-40A0-9C51-CCC8C261B56A}">
          <p14:sldIdLst>
            <p14:sldId id="2387"/>
            <p14:sldId id="2388"/>
            <p14:sldId id="2389"/>
            <p14:sldId id="2390"/>
            <p14:sldId id="2391"/>
            <p14:sldId id="2392"/>
            <p14:sldId id="2393"/>
            <p14:sldId id="2394"/>
            <p14:sldId id="2395"/>
            <p14:sldId id="2369"/>
            <p14:sldId id="2370"/>
            <p14:sldId id="2371"/>
            <p14:sldId id="686"/>
            <p14:sldId id="2377"/>
            <p14:sldId id="868"/>
            <p14:sldId id="2374"/>
            <p14:sldId id="687"/>
            <p14:sldId id="688"/>
          </p14:sldIdLst>
        </p14:section>
        <p14:section name="Dec. 2nd  - Telecon" id="{0AD43289-B43F-47F1-8F81-0E941BD8A437}">
          <p14:sldIdLst>
            <p14:sldId id="2378"/>
            <p14:sldId id="2386"/>
            <p14:sldId id="2396"/>
            <p14:sldId id="2384"/>
            <p14:sldId id="2379"/>
            <p14:sldId id="2385"/>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265EE-B83D-417D-86B0-2B6B7F6B8F8D}" v="2" dt="2021-12-02T18:50:16.65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6807" autoAdjust="0"/>
  </p:normalViewPr>
  <p:slideViewPr>
    <p:cSldViewPr>
      <p:cViewPr varScale="1">
        <p:scale>
          <a:sx n="123" d="100"/>
          <a:sy n="123" d="100"/>
        </p:scale>
        <p:origin x="456"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15265EE-B83D-417D-86B0-2B6B7F6B8F8D}"/>
    <pc:docChg chg="undo custSel modSld modMainMaster">
      <pc:chgData name="Segev, Jonathan" userId="7c67a1b0-8725-4553-8055-0888dbcaef94" providerId="ADAL" clId="{415265EE-B83D-417D-86B0-2B6B7F6B8F8D}" dt="2021-12-02T18:50:53.062" v="33" actId="20577"/>
      <pc:docMkLst>
        <pc:docMk/>
      </pc:docMkLst>
      <pc:sldChg chg="modSp mod">
        <pc:chgData name="Segev, Jonathan" userId="7c67a1b0-8725-4553-8055-0888dbcaef94" providerId="ADAL" clId="{415265EE-B83D-417D-86B0-2B6B7F6B8F8D}" dt="2021-12-02T18:50:53.062" v="33" actId="20577"/>
        <pc:sldMkLst>
          <pc:docMk/>
          <pc:sldMk cId="2737070199" sldId="2379"/>
        </pc:sldMkLst>
        <pc:graphicFrameChg chg="mod modGraphic">
          <ac:chgData name="Segev, Jonathan" userId="7c67a1b0-8725-4553-8055-0888dbcaef94" providerId="ADAL" clId="{415265EE-B83D-417D-86B0-2B6B7F6B8F8D}" dt="2021-12-02T18:50:53.062" v="33" actId="20577"/>
          <ac:graphicFrameMkLst>
            <pc:docMk/>
            <pc:sldMk cId="2737070199" sldId="2379"/>
            <ac:graphicFrameMk id="7" creationId="{00000000-0000-0000-0000-000000000000}"/>
          </ac:graphicFrameMkLst>
        </pc:graphicFrameChg>
      </pc:sldChg>
      <pc:sldChg chg="modSp mod">
        <pc:chgData name="Segev, Jonathan" userId="7c67a1b0-8725-4553-8055-0888dbcaef94" providerId="ADAL" clId="{415265EE-B83D-417D-86B0-2B6B7F6B8F8D}" dt="2021-12-02T18:49:54.301" v="10" actId="20577"/>
        <pc:sldMkLst>
          <pc:docMk/>
          <pc:sldMk cId="2987268304" sldId="2384"/>
        </pc:sldMkLst>
        <pc:spChg chg="mod">
          <ac:chgData name="Segev, Jonathan" userId="7c67a1b0-8725-4553-8055-0888dbcaef94" providerId="ADAL" clId="{415265EE-B83D-417D-86B0-2B6B7F6B8F8D}" dt="2021-12-02T18:49:54.301" v="10" actId="20577"/>
          <ac:spMkLst>
            <pc:docMk/>
            <pc:sldMk cId="2987268304" sldId="2384"/>
            <ac:spMk id="8" creationId="{CC5B7EB9-3DEF-4981-89A9-614127FF9327}"/>
          </ac:spMkLst>
        </pc:spChg>
      </pc:sldChg>
      <pc:sldMasterChg chg="modSp mod">
        <pc:chgData name="Segev, Jonathan" userId="7c67a1b0-8725-4553-8055-0888dbcaef94" providerId="ADAL" clId="{415265EE-B83D-417D-86B0-2B6B7F6B8F8D}" dt="2021-12-02T18:18:15.081" v="1" actId="20577"/>
        <pc:sldMasterMkLst>
          <pc:docMk/>
          <pc:sldMasterMk cId="0" sldId="2147483648"/>
        </pc:sldMasterMkLst>
        <pc:spChg chg="mod">
          <ac:chgData name="Segev, Jonathan" userId="7c67a1b0-8725-4553-8055-0888dbcaef94" providerId="ADAL" clId="{415265EE-B83D-417D-86B0-2B6B7F6B8F8D}" dt="2021-12-02T18:18:15.081"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3933662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451841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73469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2021-12-02</a:t>
            </a:r>
          </a:p>
        </p:txBody>
      </p:sp>
      <p:sp>
        <p:nvSpPr>
          <p:cNvPr id="6" name="Date Placeholder 3"/>
          <p:cNvSpPr>
            <a:spLocks noGrp="1"/>
          </p:cNvSpPr>
          <p:nvPr>
            <p:ph type="dt" idx="10"/>
          </p:nvPr>
        </p:nvSpPr>
        <p:spPr/>
        <p:txBody>
          <a:bodyPr/>
          <a:lstStyle/>
          <a:p>
            <a:r>
              <a:rPr lang="en-US"/>
              <a:t>Dec.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Dec.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approval of liaison response to WFA Location TG (35min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a:t>
            </a:r>
          </a:p>
          <a:p>
            <a:pPr algn="just">
              <a:spcBef>
                <a:spcPct val="20000"/>
              </a:spcBef>
              <a:buFontTx/>
              <a:buChar char="•"/>
            </a:pPr>
            <a:r>
              <a:rPr lang="en-US" sz="1800" b="0" dirty="0"/>
              <a:t>Review targets towards Jan. meeting. (5min – special order)</a:t>
            </a:r>
          </a:p>
          <a:p>
            <a:pPr algn="just">
              <a:spcBef>
                <a:spcPct val="20000"/>
              </a:spcBef>
              <a:buFontTx/>
              <a:buChar char="•"/>
            </a:pPr>
            <a:r>
              <a:rPr lang="en-US" sz="1800" b="0" dirty="0"/>
              <a:t>Set telecon times. (5min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506095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nvPr>
        </p:nvGraphicFramePr>
        <p:xfrm>
          <a:off x="914401" y="1260086"/>
          <a:ext cx="10460567" cy="371841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11-21-1580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 (review proposed changes by Nehru and Dorothy)</a:t>
                      </a:r>
                    </a:p>
                  </a:txBody>
                  <a:tcPr marT="45712" marB="45712"/>
                </a:tc>
                <a:tc>
                  <a:txBody>
                    <a:bodyPr/>
                    <a:lstStyle/>
                    <a:p>
                      <a:r>
                        <a:rPr lang="en-US" sz="1400" kern="1200" dirty="0">
                          <a:solidFill>
                            <a:schemeClr val="dk1"/>
                          </a:solidFill>
                          <a:latin typeface="+mn-lt"/>
                          <a:ea typeface="+mn-ea"/>
                          <a:cs typeface="+mn-cs"/>
                        </a:rPr>
                        <a:t>30</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3"/>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r>
                        <a:rPr lang="en-US" sz="1600" dirty="0"/>
                        <a:t>5</a:t>
                      </a:r>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5"/>
                  </a:ext>
                </a:extLst>
              </a:tr>
              <a:tr h="0">
                <a:tc>
                  <a:txBody>
                    <a:bodyPr/>
                    <a:lstStyle/>
                    <a:p>
                      <a:r>
                        <a:rPr lang="en-US" sz="1400" dirty="0"/>
                        <a:t>11-21-1875</a:t>
                      </a:r>
                    </a:p>
                  </a:txBody>
                  <a:tcPr marT="45712" marB="45712"/>
                </a:tc>
                <a:tc>
                  <a:txBody>
                    <a:bodyPr/>
                    <a:lstStyle/>
                    <a:p>
                      <a:r>
                        <a:rPr lang="en-US" sz="1400" dirty="0"/>
                        <a:t>Christian Berger</a:t>
                      </a:r>
                    </a:p>
                  </a:txBody>
                  <a:tcPr marT="45712" marB="45712"/>
                </a:tc>
                <a:tc>
                  <a:txBody>
                    <a:bodyPr/>
                    <a:lstStyle/>
                    <a:p>
                      <a:r>
                        <a:rPr lang="en-US" sz="1400" dirty="0"/>
                        <a:t>Comment resolution SA1 Tx Vector</a:t>
                      </a:r>
                    </a:p>
                  </a:txBody>
                  <a:tcPr marT="45712" marB="45712"/>
                </a:tc>
                <a:tc>
                  <a:txBody>
                    <a:bodyPr/>
                    <a:lstStyle/>
                    <a:p>
                      <a:r>
                        <a:rPr lang="en-US" sz="1400" dirty="0"/>
                        <a:t>25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a:t>
                      </a:r>
                      <a:r>
                        <a:rPr lang="en-US" sz="1400" dirty="0"/>
                        <a:t>– as time permits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54329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19661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993470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Dec.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260016"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21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5654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8502757" y="4187995"/>
            <a:ext cx="7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587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assignment to 1/3 of the technical comments received in P802.11az D4.0 SA1</a:t>
            </a:r>
          </a:p>
          <a:p>
            <a:pPr lvl="1">
              <a:buFont typeface="Arial" panose="020B0604020202020204" pitchFamily="34" charset="0"/>
              <a:buChar char="•"/>
            </a:pPr>
            <a:r>
              <a:rPr lang="en-US" b="0" dirty="0"/>
              <a:t>Started SA1 comment resolution to extent possible.</a:t>
            </a:r>
          </a:p>
          <a:p>
            <a:pPr lvl="1">
              <a:buFont typeface="Arial" panose="020B0604020202020204" pitchFamily="34" charset="0"/>
              <a:buChar char="•"/>
            </a:pPr>
            <a:r>
              <a:rPr lang="en-US" b="0" dirty="0"/>
              <a:t>Responded to WFA Lia</a:t>
            </a:r>
            <a:r>
              <a:rPr lang="en-US" dirty="0"/>
              <a:t>ison.</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January meeting:</a:t>
            </a:r>
          </a:p>
          <a:p>
            <a:pPr lvl="1">
              <a:buFont typeface="Arial" panose="020B0604020202020204" pitchFamily="34" charset="0"/>
              <a:buChar char="•"/>
            </a:pPr>
            <a:r>
              <a:rPr lang="en-US" b="0" dirty="0"/>
              <a:t>Complete assignment of P802.11 D4.0 SA1 comments.</a:t>
            </a:r>
          </a:p>
          <a:p>
            <a:pPr lvl="1">
              <a:buFont typeface="Arial" panose="020B0604020202020204" pitchFamily="34" charset="0"/>
              <a:buChar char="•"/>
            </a:pPr>
            <a:r>
              <a:rPr lang="en-US" b="0" dirty="0"/>
              <a:t>Resolve 60 technical/General comments (~33%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545612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40844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75706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Dec.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2</a:t>
            </a:r>
            <a:r>
              <a:rPr lang="en-US" altLang="en-US" baseline="30000" dirty="0">
                <a:solidFill>
                  <a:schemeClr val="tx2"/>
                </a:solidFill>
              </a:rPr>
              <a:t>nd</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50 min)</a:t>
            </a:r>
          </a:p>
          <a:p>
            <a:pPr lvl="1" algn="just">
              <a:spcBef>
                <a:spcPct val="20000"/>
              </a:spcBef>
              <a:buFontTx/>
              <a:buChar char="•"/>
            </a:pPr>
            <a:r>
              <a:rPr lang="en-US" altLang="en-US" sz="1600" b="0" kern="0" dirty="0"/>
              <a:t>11-21-1841 Comment resolution SA1 HE LTF Repetitions (Christian Berger – 45 min) </a:t>
            </a:r>
          </a:p>
          <a:p>
            <a:pPr algn="just">
              <a:spcBef>
                <a:spcPct val="20000"/>
              </a:spcBef>
              <a:buFontTx/>
              <a:buChar char="•"/>
            </a:pPr>
            <a:r>
              <a:rPr lang="en-US" sz="1800" b="0" dirty="0"/>
              <a:t>Review telecon times. (5min – special order)</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790487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43324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067C7-29D7-4B6F-B39A-C3326072CB9F}"/>
              </a:ext>
            </a:extLst>
          </p:cNvPr>
          <p:cNvSpPr>
            <a:spLocks noGrp="1"/>
          </p:cNvSpPr>
          <p:nvPr>
            <p:ph type="title"/>
          </p:nvPr>
        </p:nvSpPr>
        <p:spPr/>
        <p:txBody>
          <a:bodyPr/>
          <a:lstStyle/>
          <a:p>
            <a:r>
              <a:rPr lang="en-US" dirty="0"/>
              <a:t>11-21-1944</a:t>
            </a:r>
          </a:p>
        </p:txBody>
      </p:sp>
      <p:sp>
        <p:nvSpPr>
          <p:cNvPr id="3" name="Content Placeholder 2">
            <a:extLst>
              <a:ext uri="{FF2B5EF4-FFF2-40B4-BE49-F238E27FC236}">
                <a16:creationId xmlns:a16="http://schemas.microsoft.com/office/drawing/2014/main" id="{A703F316-FCC3-474F-B508-A24FF76FE0C3}"/>
              </a:ext>
            </a:extLst>
          </p:cNvPr>
          <p:cNvSpPr>
            <a:spLocks noGrp="1"/>
          </p:cNvSpPr>
          <p:nvPr>
            <p:ph idx="1"/>
          </p:nvPr>
        </p:nvSpPr>
        <p:spPr>
          <a:xfrm>
            <a:off x="914401" y="1628801"/>
            <a:ext cx="10361084" cy="4465614"/>
          </a:xfrm>
        </p:spPr>
        <p:txBody>
          <a:bodyPr/>
          <a:lstStyle/>
          <a:p>
            <a:r>
              <a:rPr lang="en-US" dirty="0" err="1"/>
              <a:t>Strawpoll</a:t>
            </a:r>
            <a:endParaRPr lang="en-US" dirty="0"/>
          </a:p>
          <a:p>
            <a:r>
              <a:rPr lang="en-US" dirty="0"/>
              <a:t>Which of the solutions described in the comment resolution for CID 287875 document 11-21-1944r0 do you prefer?</a:t>
            </a:r>
          </a:p>
          <a:p>
            <a:endParaRPr lang="en-US" dirty="0"/>
          </a:p>
          <a:p>
            <a:r>
              <a:rPr lang="en-US" dirty="0"/>
              <a:t>O1) Solution 1 - 2</a:t>
            </a:r>
          </a:p>
          <a:p>
            <a:r>
              <a:rPr lang="en-US" dirty="0"/>
              <a:t>O2) Solution 2 - 6</a:t>
            </a:r>
          </a:p>
          <a:p>
            <a:r>
              <a:rPr lang="en-US" dirty="0"/>
              <a:t>O3) Either O1 or O2 is fine -2 </a:t>
            </a:r>
          </a:p>
          <a:p>
            <a:r>
              <a:rPr lang="en-US" dirty="0"/>
              <a:t>O4) Neither - 1</a:t>
            </a:r>
          </a:p>
          <a:p>
            <a:r>
              <a:rPr lang="en-US" dirty="0"/>
              <a:t>O5) Abstain - 1 </a:t>
            </a:r>
          </a:p>
          <a:p>
            <a:r>
              <a:rPr lang="en-US" dirty="0"/>
              <a:t>Did not respond - 4</a:t>
            </a:r>
          </a:p>
          <a:p>
            <a:endParaRPr lang="en-US" dirty="0"/>
          </a:p>
        </p:txBody>
      </p:sp>
      <p:sp>
        <p:nvSpPr>
          <p:cNvPr id="4" name="Slide Number Placeholder 3">
            <a:extLst>
              <a:ext uri="{FF2B5EF4-FFF2-40B4-BE49-F238E27FC236}">
                <a16:creationId xmlns:a16="http://schemas.microsoft.com/office/drawing/2014/main" id="{32CF6E87-9F94-409E-8FE7-9E835A7FE68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D5845C7-7B6F-4EEE-B152-D8533BD7A6C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4545478-5B73-449E-B99D-E13FB77B6389}"/>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6692976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Dec.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987268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00074253"/>
              </p:ext>
            </p:extLst>
          </p:nvPr>
        </p:nvGraphicFramePr>
        <p:xfrm>
          <a:off x="767408" y="1716304"/>
          <a:ext cx="9585279"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altLang="en-US" sz="1400" dirty="0"/>
                        <a:t>11-21-1944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SA1 Comment Resolution for seven CIDs</a:t>
                      </a:r>
                      <a:endParaRPr lang="en-US" altLang="en-US" sz="1400" b="0" kern="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370701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6949165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109949</TotalTime>
  <Words>6065</Words>
  <Application>Microsoft Office PowerPoint</Application>
  <PresentationFormat>Widescreen</PresentationFormat>
  <Paragraphs>931</Paragraphs>
  <Slides>66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15th</vt:lpstr>
      <vt:lpstr>Submission List for the Nov. 15th meeting</vt:lpstr>
      <vt:lpstr>11-21-1837 Response to WFA Communication</vt:lpstr>
      <vt:lpstr>Review submissions</vt:lpstr>
      <vt:lpstr>Timeline – previously approved</vt:lpstr>
      <vt:lpstr>Nov. Progress and Targets Towards the January Meeting</vt:lpstr>
      <vt:lpstr>Scheduled telecons</vt:lpstr>
      <vt:lpstr>PowerPoint Presentation</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December 2nd Telecon Agenda</vt:lpstr>
      <vt:lpstr>Review submissions</vt:lpstr>
      <vt:lpstr>11-21-1944</vt:lpstr>
      <vt:lpstr>Scheduled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702</cp:revision>
  <cp:lastPrinted>1601-01-01T00:00:00Z</cp:lastPrinted>
  <dcterms:created xsi:type="dcterms:W3CDTF">2018-08-06T10:28:59Z</dcterms:created>
  <dcterms:modified xsi:type="dcterms:W3CDTF">2021-12-02T18:50:57Z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