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87" r:id="rId33"/>
    <p:sldId id="2388" r:id="rId34"/>
    <p:sldId id="2389" r:id="rId35"/>
    <p:sldId id="2390" r:id="rId36"/>
    <p:sldId id="2391" r:id="rId37"/>
    <p:sldId id="2392" r:id="rId38"/>
    <p:sldId id="2393" r:id="rId39"/>
    <p:sldId id="2394" r:id="rId40"/>
    <p:sldId id="2395" r:id="rId41"/>
    <p:sldId id="2369" r:id="rId42"/>
    <p:sldId id="2370" r:id="rId43"/>
    <p:sldId id="2371" r:id="rId44"/>
    <p:sldId id="686" r:id="rId45"/>
    <p:sldId id="2377" r:id="rId46"/>
    <p:sldId id="868" r:id="rId47"/>
    <p:sldId id="2374" r:id="rId48"/>
    <p:sldId id="687" r:id="rId49"/>
    <p:sldId id="688" r:id="rId50"/>
    <p:sldId id="2378" r:id="rId51"/>
    <p:sldId id="2386" r:id="rId52"/>
    <p:sldId id="2384" r:id="rId53"/>
    <p:sldId id="2379" r:id="rId54"/>
    <p:sldId id="2385" r:id="rId55"/>
    <p:sldId id="709" r:id="rId56"/>
    <p:sldId id="315" r:id="rId57"/>
    <p:sldId id="312" r:id="rId58"/>
    <p:sldId id="318" r:id="rId59"/>
    <p:sldId id="472" r:id="rId60"/>
    <p:sldId id="473" r:id="rId61"/>
    <p:sldId id="474" r:id="rId62"/>
    <p:sldId id="480" r:id="rId63"/>
    <p:sldId id="259" r:id="rId64"/>
    <p:sldId id="260" r:id="rId65"/>
    <p:sldId id="261"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ection>
        <p14:section name="Nov. 15th daily slot 3 - Nov. IEEE electronic meeting" id="{FE0A1FBE-FA52-40A0-9C51-CCC8C261B56A}">
          <p14:sldIdLst>
            <p14:sldId id="2387"/>
            <p14:sldId id="2388"/>
            <p14:sldId id="2389"/>
            <p14:sldId id="2390"/>
            <p14:sldId id="2391"/>
            <p14:sldId id="2392"/>
            <p14:sldId id="2393"/>
            <p14:sldId id="2394"/>
            <p14:sldId id="2395"/>
            <p14:sldId id="2369"/>
            <p14:sldId id="2370"/>
            <p14:sldId id="2371"/>
            <p14:sldId id="686"/>
            <p14:sldId id="2377"/>
            <p14:sldId id="868"/>
            <p14:sldId id="2374"/>
            <p14:sldId id="687"/>
            <p14:sldId id="688"/>
          </p14:sldIdLst>
        </p14:section>
        <p14:section name="Dec. 2nd  - Telecon" id="{0AD43289-B43F-47F1-8F81-0E941BD8A437}">
          <p14:sldIdLst>
            <p14:sldId id="2378"/>
            <p14:sldId id="2386"/>
            <p14:sldId id="2384"/>
            <p14:sldId id="2379"/>
            <p14:sldId id="2385"/>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ACE341-7D09-4496-8E02-D82DFD629EB6}" v="4" dt="2021-12-01T23:08:13.23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18" autoAdjust="0"/>
    <p:restoredTop sz="96807" autoAdjust="0"/>
  </p:normalViewPr>
  <p:slideViewPr>
    <p:cSldViewPr>
      <p:cViewPr varScale="1">
        <p:scale>
          <a:sx n="110" d="100"/>
          <a:sy n="110" d="100"/>
        </p:scale>
        <p:origin x="120" y="39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A8842FA-5011-416A-A6A9-382054B2DD9A}"/>
    <pc:docChg chg="custSel addSld delSld modSld modSection">
      <pc:chgData name="Segev, Jonathan" userId="7c67a1b0-8725-4553-8055-0888dbcaef94" providerId="ADAL" clId="{6A8842FA-5011-416A-A6A9-382054B2DD9A}" dt="2021-11-15T21:39:37.332" v="158" actId="20577"/>
      <pc:docMkLst>
        <pc:docMk/>
      </pc:docMkLst>
      <pc:sldChg chg="modSp mod">
        <pc:chgData name="Segev, Jonathan" userId="7c67a1b0-8725-4553-8055-0888dbcaef94" providerId="ADAL" clId="{6A8842FA-5011-416A-A6A9-382054B2DD9A}" dt="2021-11-15T18:43:58.386" v="124"/>
        <pc:sldMkLst>
          <pc:docMk/>
          <pc:sldMk cId="2737070199" sldId="2379"/>
        </pc:sldMkLst>
        <pc:spChg chg="mod">
          <ac:chgData name="Segev, Jonathan" userId="7c67a1b0-8725-4553-8055-0888dbcaef94" providerId="ADAL" clId="{6A8842FA-5011-416A-A6A9-382054B2DD9A}" dt="2021-11-15T18:41:20.697" v="8" actId="20577"/>
          <ac:spMkLst>
            <pc:docMk/>
            <pc:sldMk cId="2737070199" sldId="2379"/>
            <ac:spMk id="2" creationId="{00000000-0000-0000-0000-000000000000}"/>
          </ac:spMkLst>
        </pc:spChg>
        <pc:graphicFrameChg chg="mod modGraphic">
          <ac:chgData name="Segev, Jonathan" userId="7c67a1b0-8725-4553-8055-0888dbcaef94" providerId="ADAL" clId="{6A8842FA-5011-416A-A6A9-382054B2DD9A}" dt="2021-11-15T18:43:58.386" v="124"/>
          <ac:graphicFrameMkLst>
            <pc:docMk/>
            <pc:sldMk cId="2737070199" sldId="2379"/>
            <ac:graphicFrameMk id="7" creationId="{00000000-0000-0000-0000-000000000000}"/>
          </ac:graphicFrameMkLst>
        </pc:graphicFrameChg>
      </pc:sldChg>
      <pc:sldChg chg="del">
        <pc:chgData name="Segev, Jonathan" userId="7c67a1b0-8725-4553-8055-0888dbcaef94" providerId="ADAL" clId="{6A8842FA-5011-416A-A6A9-382054B2DD9A}" dt="2021-11-15T19:31:35.935" v="125" actId="47"/>
        <pc:sldMkLst>
          <pc:docMk/>
          <pc:sldMk cId="4279448257" sldId="2381"/>
        </pc:sldMkLst>
      </pc:sldChg>
      <pc:sldChg chg="modSp mod">
        <pc:chgData name="Segev, Jonathan" userId="7c67a1b0-8725-4553-8055-0888dbcaef94" providerId="ADAL" clId="{6A8842FA-5011-416A-A6A9-382054B2DD9A}" dt="2021-11-15T19:34:18.033" v="147" actId="14100"/>
        <pc:sldMkLst>
          <pc:docMk/>
          <pc:sldMk cId="2257119867" sldId="2382"/>
        </pc:sldMkLst>
        <pc:spChg chg="mod">
          <ac:chgData name="Segev, Jonathan" userId="7c67a1b0-8725-4553-8055-0888dbcaef94" providerId="ADAL" clId="{6A8842FA-5011-416A-A6A9-382054B2DD9A}" dt="2021-11-15T19:34:18.033" v="147" actId="14100"/>
          <ac:spMkLst>
            <pc:docMk/>
            <pc:sldMk cId="2257119867" sldId="2382"/>
            <ac:spMk id="64" creationId="{CD36405E-90BF-45E7-AC89-B570D2A750BB}"/>
          </ac:spMkLst>
        </pc:spChg>
      </pc:sldChg>
      <pc:sldChg chg="modSp mod">
        <pc:chgData name="Segev, Jonathan" userId="7c67a1b0-8725-4553-8055-0888dbcaef94" providerId="ADAL" clId="{6A8842FA-5011-416A-A6A9-382054B2DD9A}" dt="2021-11-15T21:39:37.332" v="158" actId="20577"/>
        <pc:sldMkLst>
          <pc:docMk/>
          <pc:sldMk cId="2987268304" sldId="2384"/>
        </pc:sldMkLst>
        <pc:spChg chg="mod">
          <ac:chgData name="Segev, Jonathan" userId="7c67a1b0-8725-4553-8055-0888dbcaef94" providerId="ADAL" clId="{6A8842FA-5011-416A-A6A9-382054B2DD9A}" dt="2021-11-15T21:39:37.332" v="158" actId="20577"/>
          <ac:spMkLst>
            <pc:docMk/>
            <pc:sldMk cId="2987268304" sldId="2384"/>
            <ac:spMk id="8" creationId="{CC5B7EB9-3DEF-4981-89A9-614127FF9327}"/>
          </ac:spMkLst>
        </pc:spChg>
      </pc:sldChg>
      <pc:sldChg chg="modSp new mod">
        <pc:chgData name="Segev, Jonathan" userId="7c67a1b0-8725-4553-8055-0888dbcaef94" providerId="ADAL" clId="{6A8842FA-5011-416A-A6A9-382054B2DD9A}" dt="2021-11-15T19:54:47.884" v="148" actId="313"/>
        <pc:sldMkLst>
          <pc:docMk/>
          <pc:sldMk cId="343324126" sldId="2386"/>
        </pc:sldMkLst>
        <pc:spChg chg="mod">
          <ac:chgData name="Segev, Jonathan" userId="7c67a1b0-8725-4553-8055-0888dbcaef94" providerId="ADAL" clId="{6A8842FA-5011-416A-A6A9-382054B2DD9A}" dt="2021-11-15T19:54:47.884" v="148" actId="313"/>
          <ac:spMkLst>
            <pc:docMk/>
            <pc:sldMk cId="343324126" sldId="2386"/>
            <ac:spMk id="2" creationId="{58797EB7-1336-4DF8-BD48-E0D3EE2502B4}"/>
          </ac:spMkLst>
        </pc:spChg>
      </pc:sldChg>
    </pc:docChg>
  </pc:docChgLst>
  <pc:docChgLst>
    <pc:chgData name="Segev, Jonathan" userId="7c67a1b0-8725-4553-8055-0888dbcaef94" providerId="ADAL" clId="{A1ACE341-7D09-4496-8E02-D82DFD629EB6}"/>
    <pc:docChg chg="custSel addSld delSld modSld sldOrd modMainMaster modSection">
      <pc:chgData name="Segev, Jonathan" userId="7c67a1b0-8725-4553-8055-0888dbcaef94" providerId="ADAL" clId="{A1ACE341-7D09-4496-8E02-D82DFD629EB6}" dt="2021-12-01T23:07:59.547" v="143" actId="20577"/>
      <pc:docMkLst>
        <pc:docMk/>
      </pc:docMkLst>
      <pc:sldChg chg="modSp mod">
        <pc:chgData name="Segev, Jonathan" userId="7c67a1b0-8725-4553-8055-0888dbcaef94" providerId="ADAL" clId="{A1ACE341-7D09-4496-8E02-D82DFD629EB6}" dt="2021-12-01T23:02:46.388" v="5" actId="20577"/>
        <pc:sldMkLst>
          <pc:docMk/>
          <pc:sldMk cId="0" sldId="256"/>
        </pc:sldMkLst>
        <pc:spChg chg="mod">
          <ac:chgData name="Segev, Jonathan" userId="7c67a1b0-8725-4553-8055-0888dbcaef94" providerId="ADAL" clId="{A1ACE341-7D09-4496-8E02-D82DFD629EB6}" dt="2021-12-01T23:02:46.388" v="5" actId="20577"/>
          <ac:spMkLst>
            <pc:docMk/>
            <pc:sldMk cId="0" sldId="256"/>
            <ac:spMk id="3074" creationId="{00000000-0000-0000-0000-000000000000}"/>
          </ac:spMkLst>
        </pc:spChg>
      </pc:sldChg>
      <pc:sldChg chg="modSp mod">
        <pc:chgData name="Segev, Jonathan" userId="7c67a1b0-8725-4553-8055-0888dbcaef94" providerId="ADAL" clId="{A1ACE341-7D09-4496-8E02-D82DFD629EB6}" dt="2021-12-01T23:05:36.659" v="101" actId="20577"/>
        <pc:sldMkLst>
          <pc:docMk/>
          <pc:sldMk cId="790487754" sldId="2378"/>
        </pc:sldMkLst>
        <pc:spChg chg="mod">
          <ac:chgData name="Segev, Jonathan" userId="7c67a1b0-8725-4553-8055-0888dbcaef94" providerId="ADAL" clId="{A1ACE341-7D09-4496-8E02-D82DFD629EB6}" dt="2021-12-01T23:04:05.055" v="37" actId="20577"/>
          <ac:spMkLst>
            <pc:docMk/>
            <pc:sldMk cId="790487754" sldId="2378"/>
            <ac:spMk id="2" creationId="{00000000-0000-0000-0000-000000000000}"/>
          </ac:spMkLst>
        </pc:spChg>
        <pc:spChg chg="mod">
          <ac:chgData name="Segev, Jonathan" userId="7c67a1b0-8725-4553-8055-0888dbcaef94" providerId="ADAL" clId="{A1ACE341-7D09-4496-8E02-D82DFD629EB6}" dt="2021-12-01T23:05:36.659" v="101" actId="20577"/>
          <ac:spMkLst>
            <pc:docMk/>
            <pc:sldMk cId="790487754" sldId="2378"/>
            <ac:spMk id="3" creationId="{00000000-0000-0000-0000-000000000000}"/>
          </ac:spMkLst>
        </pc:spChg>
      </pc:sldChg>
      <pc:sldChg chg="modSp mod">
        <pc:chgData name="Segev, Jonathan" userId="7c67a1b0-8725-4553-8055-0888dbcaef94" providerId="ADAL" clId="{A1ACE341-7D09-4496-8E02-D82DFD629EB6}" dt="2021-12-01T23:07:20.935" v="141" actId="1076"/>
        <pc:sldMkLst>
          <pc:docMk/>
          <pc:sldMk cId="2737070199" sldId="2379"/>
        </pc:sldMkLst>
        <pc:spChg chg="mod">
          <ac:chgData name="Segev, Jonathan" userId="7c67a1b0-8725-4553-8055-0888dbcaef94" providerId="ADAL" clId="{A1ACE341-7D09-4496-8E02-D82DFD629EB6}" dt="2021-12-01T23:06:22.438" v="117" actId="20577"/>
          <ac:spMkLst>
            <pc:docMk/>
            <pc:sldMk cId="2737070199" sldId="2379"/>
            <ac:spMk id="2" creationId="{00000000-0000-0000-0000-000000000000}"/>
          </ac:spMkLst>
        </pc:spChg>
        <pc:graphicFrameChg chg="mod modGraphic">
          <ac:chgData name="Segev, Jonathan" userId="7c67a1b0-8725-4553-8055-0888dbcaef94" providerId="ADAL" clId="{A1ACE341-7D09-4496-8E02-D82DFD629EB6}" dt="2021-12-01T23:07:20.935" v="141" actId="1076"/>
          <ac:graphicFrameMkLst>
            <pc:docMk/>
            <pc:sldMk cId="2737070199" sldId="2379"/>
            <ac:graphicFrameMk id="7" creationId="{00000000-0000-0000-0000-000000000000}"/>
          </ac:graphicFrameMkLst>
        </pc:graphicFrameChg>
      </pc:sldChg>
      <pc:sldChg chg="del">
        <pc:chgData name="Segev, Jonathan" userId="7c67a1b0-8725-4553-8055-0888dbcaef94" providerId="ADAL" clId="{A1ACE341-7D09-4496-8E02-D82DFD629EB6}" dt="2021-12-01T23:05:48.001" v="102" actId="47"/>
        <pc:sldMkLst>
          <pc:docMk/>
          <pc:sldMk cId="963346579" sldId="2380"/>
        </pc:sldMkLst>
      </pc:sldChg>
      <pc:sldChg chg="del">
        <pc:chgData name="Segev, Jonathan" userId="7c67a1b0-8725-4553-8055-0888dbcaef94" providerId="ADAL" clId="{A1ACE341-7D09-4496-8E02-D82DFD629EB6}" dt="2021-12-01T23:05:53.338" v="105" actId="47"/>
        <pc:sldMkLst>
          <pc:docMk/>
          <pc:sldMk cId="2257119867" sldId="2382"/>
        </pc:sldMkLst>
      </pc:sldChg>
      <pc:sldChg chg="del">
        <pc:chgData name="Segev, Jonathan" userId="7c67a1b0-8725-4553-8055-0888dbcaef94" providerId="ADAL" clId="{A1ACE341-7D09-4496-8E02-D82DFD629EB6}" dt="2021-12-01T23:05:56.320" v="106" actId="47"/>
        <pc:sldMkLst>
          <pc:docMk/>
          <pc:sldMk cId="2409928079" sldId="2383"/>
        </pc:sldMkLst>
      </pc:sldChg>
      <pc:sldChg chg="ord">
        <pc:chgData name="Segev, Jonathan" userId="7c67a1b0-8725-4553-8055-0888dbcaef94" providerId="ADAL" clId="{A1ACE341-7D09-4496-8E02-D82DFD629EB6}" dt="2021-12-01T23:06:00.359" v="108"/>
        <pc:sldMkLst>
          <pc:docMk/>
          <pc:sldMk cId="2987268304" sldId="2384"/>
        </pc:sldMkLst>
      </pc:sldChg>
      <pc:sldChg chg="ord">
        <pc:chgData name="Segev, Jonathan" userId="7c67a1b0-8725-4553-8055-0888dbcaef94" providerId="ADAL" clId="{A1ACE341-7D09-4496-8E02-D82DFD629EB6}" dt="2021-12-01T23:05:51.077" v="104"/>
        <pc:sldMkLst>
          <pc:docMk/>
          <pc:sldMk cId="343324126" sldId="2386"/>
        </pc:sldMkLst>
      </pc:sldChg>
      <pc:sldChg chg="add">
        <pc:chgData name="Segev, Jonathan" userId="7c67a1b0-8725-4553-8055-0888dbcaef94" providerId="ADAL" clId="{A1ACE341-7D09-4496-8E02-D82DFD629EB6}" dt="2021-12-01T23:03:12.543" v="6"/>
        <pc:sldMkLst>
          <pc:docMk/>
          <pc:sldMk cId="1506095116" sldId="2387"/>
        </pc:sldMkLst>
      </pc:sldChg>
      <pc:sldChg chg="add">
        <pc:chgData name="Segev, Jonathan" userId="7c67a1b0-8725-4553-8055-0888dbcaef94" providerId="ADAL" clId="{A1ACE341-7D09-4496-8E02-D82DFD629EB6}" dt="2021-12-01T23:03:12.543" v="6"/>
        <pc:sldMkLst>
          <pc:docMk/>
          <pc:sldMk cId="3754329895" sldId="2388"/>
        </pc:sldMkLst>
      </pc:sldChg>
      <pc:sldChg chg="add">
        <pc:chgData name="Segev, Jonathan" userId="7c67a1b0-8725-4553-8055-0888dbcaef94" providerId="ADAL" clId="{A1ACE341-7D09-4496-8E02-D82DFD629EB6}" dt="2021-12-01T23:03:12.543" v="6"/>
        <pc:sldMkLst>
          <pc:docMk/>
          <pc:sldMk cId="519661471" sldId="2389"/>
        </pc:sldMkLst>
      </pc:sldChg>
      <pc:sldChg chg="add">
        <pc:chgData name="Segev, Jonathan" userId="7c67a1b0-8725-4553-8055-0888dbcaef94" providerId="ADAL" clId="{A1ACE341-7D09-4496-8E02-D82DFD629EB6}" dt="2021-12-01T23:03:12.543" v="6"/>
        <pc:sldMkLst>
          <pc:docMk/>
          <pc:sldMk cId="3993470703" sldId="2390"/>
        </pc:sldMkLst>
      </pc:sldChg>
      <pc:sldChg chg="add">
        <pc:chgData name="Segev, Jonathan" userId="7c67a1b0-8725-4553-8055-0888dbcaef94" providerId="ADAL" clId="{A1ACE341-7D09-4496-8E02-D82DFD629EB6}" dt="2021-12-01T23:03:12.543" v="6"/>
        <pc:sldMkLst>
          <pc:docMk/>
          <pc:sldMk cId="340587028" sldId="2391"/>
        </pc:sldMkLst>
      </pc:sldChg>
      <pc:sldChg chg="add">
        <pc:chgData name="Segev, Jonathan" userId="7c67a1b0-8725-4553-8055-0888dbcaef94" providerId="ADAL" clId="{A1ACE341-7D09-4496-8E02-D82DFD629EB6}" dt="2021-12-01T23:03:12.543" v="6"/>
        <pc:sldMkLst>
          <pc:docMk/>
          <pc:sldMk cId="2401246678" sldId="2392"/>
        </pc:sldMkLst>
      </pc:sldChg>
      <pc:sldChg chg="add">
        <pc:chgData name="Segev, Jonathan" userId="7c67a1b0-8725-4553-8055-0888dbcaef94" providerId="ADAL" clId="{A1ACE341-7D09-4496-8E02-D82DFD629EB6}" dt="2021-12-01T23:03:12.543" v="6"/>
        <pc:sldMkLst>
          <pc:docMk/>
          <pc:sldMk cId="2545612283" sldId="2393"/>
        </pc:sldMkLst>
      </pc:sldChg>
      <pc:sldChg chg="add">
        <pc:chgData name="Segev, Jonathan" userId="7c67a1b0-8725-4553-8055-0888dbcaef94" providerId="ADAL" clId="{A1ACE341-7D09-4496-8E02-D82DFD629EB6}" dt="2021-12-01T23:03:12.543" v="6"/>
        <pc:sldMkLst>
          <pc:docMk/>
          <pc:sldMk cId="2408440338" sldId="2394"/>
        </pc:sldMkLst>
      </pc:sldChg>
      <pc:sldChg chg="add">
        <pc:chgData name="Segev, Jonathan" userId="7c67a1b0-8725-4553-8055-0888dbcaef94" providerId="ADAL" clId="{A1ACE341-7D09-4496-8E02-D82DFD629EB6}" dt="2021-12-01T23:03:12.543" v="6"/>
        <pc:sldMkLst>
          <pc:docMk/>
          <pc:sldMk cId="775706306" sldId="2395"/>
        </pc:sldMkLst>
      </pc:sldChg>
      <pc:sldMasterChg chg="modSp mod">
        <pc:chgData name="Segev, Jonathan" userId="7c67a1b0-8725-4553-8055-0888dbcaef94" providerId="ADAL" clId="{A1ACE341-7D09-4496-8E02-D82DFD629EB6}" dt="2021-12-01T23:07:59.547" v="143" actId="20577"/>
        <pc:sldMasterMkLst>
          <pc:docMk/>
          <pc:sldMasterMk cId="0" sldId="2147483648"/>
        </pc:sldMasterMkLst>
        <pc:spChg chg="mod">
          <ac:chgData name="Segev, Jonathan" userId="7c67a1b0-8725-4553-8055-0888dbcaef94" providerId="ADAL" clId="{A1ACE341-7D09-4496-8E02-D82DFD629EB6}" dt="2021-12-01T23:07:59.547" v="14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393366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451841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73469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2021-12-02</a:t>
            </a:r>
          </a:p>
        </p:txBody>
      </p:sp>
      <p:sp>
        <p:nvSpPr>
          <p:cNvPr id="6" name="Date Placeholder 3"/>
          <p:cNvSpPr>
            <a:spLocks noGrp="1"/>
          </p:cNvSpPr>
          <p:nvPr>
            <p:ph type="dt" idx="10"/>
          </p:nvPr>
        </p:nvSpPr>
        <p:spPr/>
        <p:txBody>
          <a:bodyPr/>
          <a:lstStyle/>
          <a:p>
            <a:r>
              <a:rPr lang="en-US"/>
              <a:t>Dec.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Dec.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approval of liaison response to WFA Location TG (35min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a:t>
            </a:r>
          </a:p>
          <a:p>
            <a:pPr algn="just">
              <a:spcBef>
                <a:spcPct val="20000"/>
              </a:spcBef>
              <a:buFontTx/>
              <a:buChar char="•"/>
            </a:pPr>
            <a:r>
              <a:rPr lang="en-US" sz="1800" b="0" dirty="0"/>
              <a:t>Review targets towards Jan. meeting. (5min – special order)</a:t>
            </a:r>
          </a:p>
          <a:p>
            <a:pPr algn="just">
              <a:spcBef>
                <a:spcPct val="20000"/>
              </a:spcBef>
              <a:buFontTx/>
              <a:buChar char="•"/>
            </a:pPr>
            <a:r>
              <a:rPr lang="en-US" sz="1800" b="0" dirty="0"/>
              <a:t>Set telecon times. (5min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50609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nvPr>
        </p:nvGraphicFramePr>
        <p:xfrm>
          <a:off x="914401" y="1260086"/>
          <a:ext cx="10460567" cy="371841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11-21-1580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 (review proposed changes by Nehru and Dorothy)</a:t>
                      </a:r>
                    </a:p>
                  </a:txBody>
                  <a:tcPr marT="45712" marB="45712"/>
                </a:tc>
                <a:tc>
                  <a:txBody>
                    <a:bodyPr/>
                    <a:lstStyle/>
                    <a:p>
                      <a:r>
                        <a:rPr lang="en-US" sz="1400" kern="1200" dirty="0">
                          <a:solidFill>
                            <a:schemeClr val="dk1"/>
                          </a:solidFill>
                          <a:latin typeface="+mn-lt"/>
                          <a:ea typeface="+mn-ea"/>
                          <a:cs typeface="+mn-cs"/>
                        </a:rPr>
                        <a:t>30</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3"/>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r>
                        <a:rPr lang="en-US" sz="1600" dirty="0"/>
                        <a:t>5</a:t>
                      </a:r>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5"/>
                  </a:ext>
                </a:extLst>
              </a:tr>
              <a:tr h="0">
                <a:tc>
                  <a:txBody>
                    <a:bodyPr/>
                    <a:lstStyle/>
                    <a:p>
                      <a:r>
                        <a:rPr lang="en-US" sz="1400" dirty="0"/>
                        <a:t>11-21-1875</a:t>
                      </a:r>
                    </a:p>
                  </a:txBody>
                  <a:tcPr marT="45712" marB="45712"/>
                </a:tc>
                <a:tc>
                  <a:txBody>
                    <a:bodyPr/>
                    <a:lstStyle/>
                    <a:p>
                      <a:r>
                        <a:rPr lang="en-US" sz="1400" dirty="0"/>
                        <a:t>Christian Berger</a:t>
                      </a:r>
                    </a:p>
                  </a:txBody>
                  <a:tcPr marT="45712" marB="45712"/>
                </a:tc>
                <a:tc>
                  <a:txBody>
                    <a:bodyPr/>
                    <a:lstStyle/>
                    <a:p>
                      <a:r>
                        <a:rPr lang="en-US" sz="1400" dirty="0"/>
                        <a:t>Comment resolution SA1 Tx Vector</a:t>
                      </a:r>
                    </a:p>
                  </a:txBody>
                  <a:tcPr marT="45712" marB="45712"/>
                </a:tc>
                <a:tc>
                  <a:txBody>
                    <a:bodyPr/>
                    <a:lstStyle/>
                    <a:p>
                      <a:r>
                        <a:rPr lang="en-US" sz="1400" dirty="0"/>
                        <a:t>25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a:t>
                      </a:r>
                      <a:r>
                        <a:rPr lang="en-US" sz="1400" dirty="0"/>
                        <a:t>– as time permits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54329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19661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93470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260016"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21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5654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8502757" y="4187995"/>
            <a:ext cx="7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587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assignment to 1/3 of the technical comments received in P802.11az D4.0 SA1</a:t>
            </a:r>
          </a:p>
          <a:p>
            <a:pPr lvl="1">
              <a:buFont typeface="Arial" panose="020B0604020202020204" pitchFamily="34" charset="0"/>
              <a:buChar char="•"/>
            </a:pPr>
            <a:r>
              <a:rPr lang="en-US" b="0" dirty="0"/>
              <a:t>Started SA1 comment resolution to extent possible.</a:t>
            </a:r>
          </a:p>
          <a:p>
            <a:pPr lvl="1">
              <a:buFont typeface="Arial" panose="020B0604020202020204" pitchFamily="34" charset="0"/>
              <a:buChar char="•"/>
            </a:pPr>
            <a:r>
              <a:rPr lang="en-US" b="0" dirty="0"/>
              <a:t>Responded to WFA Lia</a:t>
            </a:r>
            <a:r>
              <a:rPr lang="en-US" dirty="0"/>
              <a:t>ison.</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January meeting:</a:t>
            </a:r>
          </a:p>
          <a:p>
            <a:pPr lvl="1">
              <a:buFont typeface="Arial" panose="020B0604020202020204" pitchFamily="34" charset="0"/>
              <a:buChar char="•"/>
            </a:pPr>
            <a:r>
              <a:rPr lang="en-US" b="0" dirty="0"/>
              <a:t>Complete assignment of P802.11 D4.0 SA1 comments.</a:t>
            </a:r>
          </a:p>
          <a:p>
            <a:pPr lvl="1">
              <a:buFont typeface="Arial" panose="020B0604020202020204" pitchFamily="34" charset="0"/>
              <a:buChar char="•"/>
            </a:pPr>
            <a:r>
              <a:rPr lang="en-US" b="0" dirty="0"/>
              <a:t>Resolve 60 technical/General comments (~33%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545612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84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5706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2</a:t>
            </a:r>
            <a:r>
              <a:rPr lang="en-US" altLang="en-US" baseline="30000" dirty="0">
                <a:solidFill>
                  <a:schemeClr val="tx2"/>
                </a:solidFill>
              </a:rPr>
              <a:t>nd</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a:t>
            </a:r>
            <a:endParaRPr lang="en-US" altLang="en-US" sz="1600" b="0" kern="0" dirty="0"/>
          </a:p>
          <a:p>
            <a:pPr algn="just">
              <a:spcBef>
                <a:spcPct val="20000"/>
              </a:spcBef>
              <a:buFontTx/>
              <a:buChar char="•"/>
            </a:pPr>
            <a:r>
              <a:rPr lang="en-US" sz="1800" b="0" dirty="0"/>
              <a:t>Review telecon times. (5min – special order)</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90487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324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9872683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34058430"/>
              </p:ext>
            </p:extLst>
          </p:nvPr>
        </p:nvGraphicFramePr>
        <p:xfrm>
          <a:off x="767408" y="1716304"/>
          <a:ext cx="10460567" cy="29868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altLang="en-US" sz="1400" dirty="0"/>
                        <a:t>11-21-1944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SA1 Comment Resolution for seven CIDs</a:t>
                      </a:r>
                      <a:endParaRPr lang="en-US" altLang="en-US" sz="1400" b="0" kern="0" dirty="0"/>
                    </a:p>
                  </a:txBody>
                  <a:tcPr marT="45712" marB="45712"/>
                </a:tc>
                <a:tc>
                  <a:txBody>
                    <a:bodyPr/>
                    <a:lstStyle/>
                    <a:p>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endParaRPr lang="en-US" sz="1100" dirty="0"/>
                    </a:p>
                  </a:txBody>
                  <a:tcPr marT="45712" marB="45712"/>
                </a:tc>
                <a:tc>
                  <a:txBody>
                    <a:bodyPr/>
                    <a:lstStyle/>
                    <a:p>
                      <a:endParaRPr lang="en-US" sz="11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T="45712" marB="45712"/>
                </a:tc>
                <a:tc>
                  <a:txBody>
                    <a:bodyPr/>
                    <a:lstStyle/>
                    <a:p>
                      <a:endParaRPr lang="en-US" sz="1400" dirty="0"/>
                    </a:p>
                  </a:txBody>
                  <a:tcPr marT="45712" marB="45712"/>
                </a:tc>
                <a:tc>
                  <a:txBody>
                    <a:bodyPr/>
                    <a:lstStyle/>
                    <a:p>
                      <a:endParaRPr lang="en-US" sz="11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370701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949165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109835</TotalTime>
  <Words>5984</Words>
  <Application>Microsoft Office PowerPoint</Application>
  <PresentationFormat>Widescreen</PresentationFormat>
  <Paragraphs>916</Paragraphs>
  <Slides>65</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15th</vt:lpstr>
      <vt:lpstr>Submission List for the Nov. 15th meeting</vt:lpstr>
      <vt:lpstr>11-21-1837 Response to WFA Communication</vt:lpstr>
      <vt:lpstr>Review submissions</vt:lpstr>
      <vt:lpstr>Timeline – previously approved</vt:lpstr>
      <vt:lpstr>Nov. Progress and Targets Towards the January Meeting</vt:lpstr>
      <vt:lpstr>Scheduled telecons</vt:lpstr>
      <vt:lpstr>PowerPoint Presentation</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December 2nd Telecon Agenda</vt:lpstr>
      <vt:lpstr>Review submissions</vt:lpstr>
      <vt:lpstr>Scheduled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2021-12-01T23:08:21Z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