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529" r:id="rId6"/>
    <p:sldId id="530" r:id="rId7"/>
    <p:sldId id="537" r:id="rId8"/>
    <p:sldId id="538" r:id="rId9"/>
    <p:sldId id="531" r:id="rId10"/>
    <p:sldId id="532" r:id="rId11"/>
    <p:sldId id="533" r:id="rId12"/>
    <p:sldId id="534" r:id="rId13"/>
    <p:sldId id="539" r:id="rId14"/>
    <p:sldId id="540" r:id="rId15"/>
    <p:sldId id="541" r:id="rId16"/>
    <p:sldId id="542" r:id="rId17"/>
    <p:sldId id="543" r:id="rId18"/>
    <p:sldId id="544" r:id="rId19"/>
    <p:sldId id="536" r:id="rId20"/>
    <p:sldId id="545" r:id="rId21"/>
    <p:sldId id="546" r:id="rId22"/>
    <p:sldId id="547" r:id="rId23"/>
    <p:sldId id="548" r:id="rId24"/>
    <p:sldId id="549" r:id="rId25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423F7-7331-4EBB-B0DF-94D16AFE56C5}" v="1" dt="2021-09-28T23:18:22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57" autoAdjust="0"/>
    <p:restoredTop sz="96240" autoAdjust="0"/>
  </p:normalViewPr>
  <p:slideViewPr>
    <p:cSldViewPr>
      <p:cViewPr varScale="1">
        <p:scale>
          <a:sx n="103" d="100"/>
          <a:sy n="103" d="100"/>
        </p:scale>
        <p:origin x="2442" y="108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5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hellhammer" userId="0e71f22d-ee3e-49c0-82ff-dbc290af8082" providerId="ADAL" clId="{38895232-9FFC-4CAD-808A-D673C864C1A5}"/>
    <pc:docChg chg="modSld">
      <pc:chgData name="Steve Shellhammer" userId="0e71f22d-ee3e-49c0-82ff-dbc290af8082" providerId="ADAL" clId="{38895232-9FFC-4CAD-808A-D673C864C1A5}" dt="2020-08-24T18:32:41.541" v="1" actId="20577"/>
      <pc:docMkLst>
        <pc:docMk/>
      </pc:docMkLst>
      <pc:sldChg chg="modSp mod">
        <pc:chgData name="Steve Shellhammer" userId="0e71f22d-ee3e-49c0-82ff-dbc290af8082" providerId="ADAL" clId="{38895232-9FFC-4CAD-808A-D673C864C1A5}" dt="2020-08-24T18:32:41.541" v="1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38895232-9FFC-4CAD-808A-D673C864C1A5}" dt="2020-08-24T18:32:41.541" v="1" actId="20577"/>
          <ac:spMkLst>
            <pc:docMk/>
            <pc:sldMk cId="847141214" sldId="489"/>
            <ac:spMk id="3" creationId="{2FECA816-EEB6-4F6E-AF54-D0FEA8EB7482}"/>
          </ac:spMkLst>
        </pc:spChg>
      </pc:sldChg>
    </pc:docChg>
  </pc:docChgLst>
  <pc:docChgLst>
    <pc:chgData name="Steve Shellhammer" userId="0e71f22d-ee3e-49c0-82ff-dbc290af8082" providerId="ADAL" clId="{1209C8A9-9192-43C9-8B39-98BF0F5C28D9}"/>
    <pc:docChg chg="undo custSel addSld modSld">
      <pc:chgData name="Steve Shellhammer" userId="0e71f22d-ee3e-49c0-82ff-dbc290af8082" providerId="ADAL" clId="{1209C8A9-9192-43C9-8B39-98BF0F5C28D9}" dt="2021-09-03T22:00:33.564" v="3890" actId="20577"/>
      <pc:docMkLst>
        <pc:docMk/>
      </pc:docMkLst>
      <pc:sldChg chg="modSp mod">
        <pc:chgData name="Steve Shellhammer" userId="0e71f22d-ee3e-49c0-82ff-dbc290af8082" providerId="ADAL" clId="{1209C8A9-9192-43C9-8B39-98BF0F5C28D9}" dt="2021-09-03T22:00:33.564" v="3890" actId="20577"/>
        <pc:sldMkLst>
          <pc:docMk/>
          <pc:sldMk cId="0" sldId="256"/>
        </pc:sldMkLst>
        <pc:spChg chg="mod">
          <ac:chgData name="Steve Shellhammer" userId="0e71f22d-ee3e-49c0-82ff-dbc290af8082" providerId="ADAL" clId="{1209C8A9-9192-43C9-8B39-98BF0F5C28D9}" dt="2021-09-03T22:00:33.564" v="389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1209C8A9-9192-43C9-8B39-98BF0F5C28D9}" dt="2021-09-01T17:33:30.131" v="3638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1209C8A9-9192-43C9-8B39-98BF0F5C28D9}" dt="2021-09-01T17:33:40.403" v="364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1209C8A9-9192-43C9-8B39-98BF0F5C28D9}" dt="2021-09-01T17:33:40.403" v="364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1209C8A9-9192-43C9-8B39-98BF0F5C28D9}" dt="2021-09-01T17:34:22.051" v="3684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1209C8A9-9192-43C9-8B39-98BF0F5C28D9}" dt="2021-09-01T17:34:22.051" v="3684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1209C8A9-9192-43C9-8B39-98BF0F5C28D9}" dt="2021-08-31T20:06:21.360" v="1708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1209C8A9-9192-43C9-8B39-98BF0F5C28D9}" dt="2021-08-31T20:05:48.084" v="1654" actId="1076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1209C8A9-9192-43C9-8B39-98BF0F5C28D9}" dt="2021-08-31T20:05:51.033" v="1655" actId="1076"/>
          <ac:spMkLst>
            <pc:docMk/>
            <pc:sldMk cId="3940175403" sldId="531"/>
            <ac:spMk id="3" creationId="{AECBD9F4-0DB3-4E1A-82CE-253323D5A4FB}"/>
          </ac:spMkLst>
        </pc:spChg>
        <pc:spChg chg="mod">
          <ac:chgData name="Steve Shellhammer" userId="0e71f22d-ee3e-49c0-82ff-dbc290af8082" providerId="ADAL" clId="{1209C8A9-9192-43C9-8B39-98BF0F5C28D9}" dt="2021-08-31T20:06:21.360" v="1708" actId="1076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1209C8A9-9192-43C9-8B39-98BF0F5C28D9}" dt="2021-08-31T20:05:54.036" v="165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delSp modSp mod">
        <pc:chgData name="Steve Shellhammer" userId="0e71f22d-ee3e-49c0-82ff-dbc290af8082" providerId="ADAL" clId="{1209C8A9-9192-43C9-8B39-98BF0F5C28D9}" dt="2021-08-31T20:18:28.224" v="1716" actId="1036"/>
        <pc:sldMkLst>
          <pc:docMk/>
          <pc:sldMk cId="3646594998" sldId="532"/>
        </pc:sldMkLst>
        <pc:spChg chg="mod">
          <ac:chgData name="Steve Shellhammer" userId="0e71f22d-ee3e-49c0-82ff-dbc290af8082" providerId="ADAL" clId="{1209C8A9-9192-43C9-8B39-98BF0F5C28D9}" dt="2021-08-31T20:04:49.629" v="1642" actId="20577"/>
          <ac:spMkLst>
            <pc:docMk/>
            <pc:sldMk cId="3646594998" sldId="532"/>
            <ac:spMk id="2" creationId="{31CAF199-15C9-4031-9702-BB339A032675}"/>
          </ac:spMkLst>
        </pc:spChg>
        <pc:picChg chg="del">
          <ac:chgData name="Steve Shellhammer" userId="0e71f22d-ee3e-49c0-82ff-dbc290af8082" providerId="ADAL" clId="{1209C8A9-9192-43C9-8B39-98BF0F5C28D9}" dt="2021-08-31T20:04:56.490" v="1643" actId="478"/>
          <ac:picMkLst>
            <pc:docMk/>
            <pc:sldMk cId="3646594998" sldId="532"/>
            <ac:picMk id="8" creationId="{4E69EFE8-25AF-4AC2-B341-5B6C64DD508B}"/>
          </ac:picMkLst>
        </pc:picChg>
        <pc:picChg chg="add mod">
          <ac:chgData name="Steve Shellhammer" userId="0e71f22d-ee3e-49c0-82ff-dbc290af8082" providerId="ADAL" clId="{1209C8A9-9192-43C9-8B39-98BF0F5C28D9}" dt="2021-08-31T20:18:28.224" v="1716" actId="1036"/>
          <ac:picMkLst>
            <pc:docMk/>
            <pc:sldMk cId="3646594998" sldId="532"/>
            <ac:picMk id="9" creationId="{647DB076-2993-40C3-8D81-A31C21E7064B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19:57.531" v="1821" actId="20577"/>
        <pc:sldMkLst>
          <pc:docMk/>
          <pc:sldMk cId="1470928392" sldId="533"/>
        </pc:sldMkLst>
        <pc:spChg chg="mod">
          <ac:chgData name="Steve Shellhammer" userId="0e71f22d-ee3e-49c0-82ff-dbc290af8082" providerId="ADAL" clId="{1209C8A9-9192-43C9-8B39-98BF0F5C28D9}" dt="2021-08-31T20:18:41.938" v="1731" actId="20577"/>
          <ac:spMkLst>
            <pc:docMk/>
            <pc:sldMk cId="1470928392" sldId="53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19:57.531" v="1821" actId="20577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19:11.137" v="1735" actId="1076"/>
          <ac:picMkLst>
            <pc:docMk/>
            <pc:sldMk cId="1470928392" sldId="533"/>
            <ac:picMk id="7" creationId="{52FB47EA-9882-48CB-990D-139FBF7B9ADF}"/>
          </ac:picMkLst>
        </pc:picChg>
        <pc:picChg chg="del">
          <ac:chgData name="Steve Shellhammer" userId="0e71f22d-ee3e-49c0-82ff-dbc290af8082" providerId="ADAL" clId="{1209C8A9-9192-43C9-8B39-98BF0F5C28D9}" dt="2021-08-31T20:18:44.875" v="1732" actId="478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21:01.608" v="191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1209C8A9-9192-43C9-8B39-98BF0F5C28D9}" dt="2021-08-31T20:20:10.940" v="1836" actId="20577"/>
          <ac:spMkLst>
            <pc:docMk/>
            <pc:sldMk cId="3533804203" sldId="53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1:01.608" v="1917" actId="1076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0:31.601" v="1840" actId="1076"/>
          <ac:picMkLst>
            <pc:docMk/>
            <pc:sldMk cId="3533804203" sldId="534"/>
            <ac:picMk id="7" creationId="{9A42B9CE-6527-48BF-8BA5-DA4A5F9C5FD6}"/>
          </ac:picMkLst>
        </pc:picChg>
        <pc:picChg chg="del">
          <ac:chgData name="Steve Shellhammer" userId="0e71f22d-ee3e-49c0-82ff-dbc290af8082" providerId="ADAL" clId="{1209C8A9-9192-43C9-8B39-98BF0F5C28D9}" dt="2021-08-31T20:20:13.857" v="1837" actId="478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modSp mod">
        <pc:chgData name="Steve Shellhammer" userId="0e71f22d-ee3e-49c0-82ff-dbc290af8082" providerId="ADAL" clId="{1209C8A9-9192-43C9-8B39-98BF0F5C28D9}" dt="2021-08-31T20:37:19.901" v="2577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1209C8A9-9192-43C9-8B39-98BF0F5C28D9}" dt="2021-08-31T20:35:28.320" v="2542" actId="403"/>
          <ac:spMkLst>
            <pc:docMk/>
            <pc:sldMk cId="767981311" sldId="535"/>
            <ac:spMk id="2" creationId="{FC699608-73A5-43E7-A209-403AAB704EE6}"/>
          </ac:spMkLst>
        </pc:spChg>
        <pc:graphicFrameChg chg="mod modGraphic">
          <ac:chgData name="Steve Shellhammer" userId="0e71f22d-ee3e-49c0-82ff-dbc290af8082" providerId="ADAL" clId="{1209C8A9-9192-43C9-8B39-98BF0F5C28D9}" dt="2021-08-31T20:34:57.134" v="2521" actId="1035"/>
          <ac:graphicFrameMkLst>
            <pc:docMk/>
            <pc:sldMk cId="767981311" sldId="535"/>
            <ac:graphicFrameMk id="7" creationId="{E24FE839-38A3-4C47-B2D9-DBF4057B71AF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5:02.494" v="2527" actId="1035"/>
          <ac:graphicFrameMkLst>
            <pc:docMk/>
            <pc:sldMk cId="767981311" sldId="535"/>
            <ac:graphicFrameMk id="8" creationId="{E0775CCC-B8B3-45EA-BF72-15F58CE472B4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7:19.901" v="2577" actId="20577"/>
          <ac:graphicFrameMkLst>
            <pc:docMk/>
            <pc:sldMk cId="767981311" sldId="535"/>
            <ac:graphicFrameMk id="9" creationId="{7BF35FCA-7C9F-46A4-9E37-985419BA76EC}"/>
          </ac:graphicFrameMkLst>
        </pc:graphicFrameChg>
      </pc:sldChg>
      <pc:sldChg chg="modSp mod">
        <pc:chgData name="Steve Shellhammer" userId="0e71f22d-ee3e-49c0-82ff-dbc290af8082" providerId="ADAL" clId="{1209C8A9-9192-43C9-8B39-98BF0F5C28D9}" dt="2021-09-01T17:39:20.365" v="3877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1209C8A9-9192-43C9-8B39-98BF0F5C28D9}" dt="2021-08-31T20:48:03.426" v="3621" actId="14100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1209C8A9-9192-43C9-8B39-98BF0F5C28D9}" dt="2021-09-01T17:39:20.365" v="3877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1209C8A9-9192-43C9-8B39-98BF0F5C28D9}" dt="2021-09-01T17:35:42.264" v="3710" actId="1076"/>
        <pc:sldMkLst>
          <pc:docMk/>
          <pc:sldMk cId="2716857888" sldId="537"/>
        </pc:sldMkLst>
        <pc:spChg chg="mod">
          <ac:chgData name="Steve Shellhammer" userId="0e71f22d-ee3e-49c0-82ff-dbc290af8082" providerId="ADAL" clId="{1209C8A9-9192-43C9-8B39-98BF0F5C28D9}" dt="2021-08-31T20:45:47.504" v="3604" actId="20577"/>
          <ac:spMkLst>
            <pc:docMk/>
            <pc:sldMk cId="2716857888" sldId="537"/>
            <ac:spMk id="2" creationId="{CD84D45E-28A5-469D-B401-C64378FCCE57}"/>
          </ac:spMkLst>
        </pc:spChg>
        <pc:spChg chg="mod">
          <ac:chgData name="Steve Shellhammer" userId="0e71f22d-ee3e-49c0-82ff-dbc290af8082" providerId="ADAL" clId="{1209C8A9-9192-43C9-8B39-98BF0F5C28D9}" dt="2021-09-01T17:35:42.264" v="3710" actId="1076"/>
          <ac:spMkLst>
            <pc:docMk/>
            <pc:sldMk cId="2716857888" sldId="537"/>
            <ac:spMk id="3" creationId="{FF2DE659-4786-4C44-B6D7-E9E05E77C420}"/>
          </ac:spMkLst>
        </pc:spChg>
      </pc:sldChg>
      <pc:sldChg chg="addSp modSp new mod">
        <pc:chgData name="Steve Shellhammer" userId="0e71f22d-ee3e-49c0-82ff-dbc290af8082" providerId="ADAL" clId="{1209C8A9-9192-43C9-8B39-98BF0F5C28D9}" dt="2021-09-01T17:37:48.667" v="3777" actId="14734"/>
        <pc:sldMkLst>
          <pc:docMk/>
          <pc:sldMk cId="2538287792" sldId="538"/>
        </pc:sldMkLst>
        <pc:spChg chg="mod">
          <ac:chgData name="Steve Shellhammer" userId="0e71f22d-ee3e-49c0-82ff-dbc290af8082" providerId="ADAL" clId="{1209C8A9-9192-43C9-8B39-98BF0F5C28D9}" dt="2021-08-31T19:58:22.500" v="1011" actId="404"/>
          <ac:spMkLst>
            <pc:docMk/>
            <pc:sldMk cId="2538287792" sldId="538"/>
            <ac:spMk id="2" creationId="{56161B0A-D743-4495-B8AF-AC7FDC50FDF3}"/>
          </ac:spMkLst>
        </pc:spChg>
        <pc:spChg chg="mod">
          <ac:chgData name="Steve Shellhammer" userId="0e71f22d-ee3e-49c0-82ff-dbc290af8082" providerId="ADAL" clId="{1209C8A9-9192-43C9-8B39-98BF0F5C28D9}" dt="2021-08-31T19:59:05.482" v="1151" actId="14100"/>
          <ac:spMkLst>
            <pc:docMk/>
            <pc:sldMk cId="2538287792" sldId="538"/>
            <ac:spMk id="3" creationId="{A63EAF5C-C5E9-4D89-BAC9-1EF79FEB547C}"/>
          </ac:spMkLst>
        </pc:spChg>
        <pc:graphicFrameChg chg="add mod modGraphic">
          <ac:chgData name="Steve Shellhammer" userId="0e71f22d-ee3e-49c0-82ff-dbc290af8082" providerId="ADAL" clId="{1209C8A9-9192-43C9-8B39-98BF0F5C28D9}" dt="2021-09-01T17:37:48.667" v="3777" actId="14734"/>
          <ac:graphicFrameMkLst>
            <pc:docMk/>
            <pc:sldMk cId="2538287792" sldId="538"/>
            <ac:graphicFrameMk id="7" creationId="{E54EDD74-709A-4443-8907-3952F027D198}"/>
          </ac:graphicFrameMkLst>
        </pc:graphicFrameChg>
      </pc:sldChg>
      <pc:sldChg chg="addSp delSp modSp add mod">
        <pc:chgData name="Steve Shellhammer" userId="0e71f22d-ee3e-49c0-82ff-dbc290af8082" providerId="ADAL" clId="{1209C8A9-9192-43C9-8B39-98BF0F5C28D9}" dt="2021-08-31T20:55:04.072" v="3622" actId="33524"/>
        <pc:sldMkLst>
          <pc:docMk/>
          <pc:sldMk cId="340634408" sldId="539"/>
        </pc:sldMkLst>
        <pc:spChg chg="mod">
          <ac:chgData name="Steve Shellhammer" userId="0e71f22d-ee3e-49c0-82ff-dbc290af8082" providerId="ADAL" clId="{1209C8A9-9192-43C9-8B39-98BF0F5C28D9}" dt="2021-08-31T20:21:26.380" v="1921" actId="20577"/>
          <ac:spMkLst>
            <pc:docMk/>
            <pc:sldMk cId="340634408" sldId="539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04.072" v="3622" actId="33524"/>
          <ac:spMkLst>
            <pc:docMk/>
            <pc:sldMk cId="340634408" sldId="539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1209C8A9-9192-43C9-8B39-98BF0F5C28D9}" dt="2021-08-31T20:23:14.612" v="2131" actId="1076"/>
          <ac:picMkLst>
            <pc:docMk/>
            <pc:sldMk cId="340634408" sldId="539"/>
            <ac:picMk id="8" creationId="{C89709B5-4B42-4FEB-8E75-4B844E94F447}"/>
          </ac:picMkLst>
        </pc:picChg>
        <pc:picChg chg="del">
          <ac:chgData name="Steve Shellhammer" userId="0e71f22d-ee3e-49c0-82ff-dbc290af8082" providerId="ADAL" clId="{1209C8A9-9192-43C9-8B39-98BF0F5C28D9}" dt="2021-08-31T20:21:23.788" v="1919" actId="478"/>
          <ac:picMkLst>
            <pc:docMk/>
            <pc:sldMk cId="340634408" sldId="539"/>
            <ac:picMk id="9" creationId="{647DB076-2993-40C3-8D81-A31C21E7064B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4:46.246" v="2227" actId="14100"/>
        <pc:sldMkLst>
          <pc:docMk/>
          <pc:sldMk cId="3090575766" sldId="540"/>
        </pc:sldMkLst>
        <pc:spChg chg="mod">
          <ac:chgData name="Steve Shellhammer" userId="0e71f22d-ee3e-49c0-82ff-dbc290af8082" providerId="ADAL" clId="{1209C8A9-9192-43C9-8B39-98BF0F5C28D9}" dt="2021-08-31T20:21:34.876" v="1926" actId="20577"/>
          <ac:spMkLst>
            <pc:docMk/>
            <pc:sldMk cId="3090575766" sldId="540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4:46.246" v="2227" actId="14100"/>
          <ac:spMkLst>
            <pc:docMk/>
            <pc:sldMk cId="3090575766" sldId="540"/>
            <ac:spMk id="11" creationId="{C55376E0-B2FE-4B8E-9E7A-6B4F76A7266E}"/>
          </ac:spMkLst>
        </pc:spChg>
        <pc:picChg chg="del">
          <ac:chgData name="Steve Shellhammer" userId="0e71f22d-ee3e-49c0-82ff-dbc290af8082" providerId="ADAL" clId="{1209C8A9-9192-43C9-8B39-98BF0F5C28D9}" dt="2021-08-31T20:21:36.142" v="1927" actId="478"/>
          <ac:picMkLst>
            <pc:docMk/>
            <pc:sldMk cId="3090575766" sldId="540"/>
            <ac:picMk id="7" creationId="{52FB47EA-9882-48CB-990D-139FBF7B9ADF}"/>
          </ac:picMkLst>
        </pc:picChg>
        <pc:picChg chg="add mod">
          <ac:chgData name="Steve Shellhammer" userId="0e71f22d-ee3e-49c0-82ff-dbc290af8082" providerId="ADAL" clId="{1209C8A9-9192-43C9-8B39-98BF0F5C28D9}" dt="2021-08-31T20:23:49.887" v="2136" actId="1076"/>
          <ac:picMkLst>
            <pc:docMk/>
            <pc:sldMk cId="3090575766" sldId="540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5:23.455" v="2238" actId="1076"/>
        <pc:sldMkLst>
          <pc:docMk/>
          <pc:sldMk cId="3549475240" sldId="541"/>
        </pc:sldMkLst>
        <pc:spChg chg="mod">
          <ac:chgData name="Steve Shellhammer" userId="0e71f22d-ee3e-49c0-82ff-dbc290af8082" providerId="ADAL" clId="{1209C8A9-9192-43C9-8B39-98BF0F5C28D9}" dt="2021-08-31T20:21:43.628" v="1932" actId="20577"/>
          <ac:spMkLst>
            <pc:docMk/>
            <pc:sldMk cId="3549475240" sldId="541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5:12.783" v="2236" actId="20577"/>
          <ac:spMkLst>
            <pc:docMk/>
            <pc:sldMk cId="3549475240" sldId="541"/>
            <ac:spMk id="11" creationId="{D7DF42BD-5CAD-43AE-9548-1ADD60AD397A}"/>
          </ac:spMkLst>
        </pc:spChg>
        <pc:picChg chg="del">
          <ac:chgData name="Steve Shellhammer" userId="0e71f22d-ee3e-49c0-82ff-dbc290af8082" providerId="ADAL" clId="{1209C8A9-9192-43C9-8B39-98BF0F5C28D9}" dt="2021-08-31T20:21:51.227" v="1937" actId="478"/>
          <ac:picMkLst>
            <pc:docMk/>
            <pc:sldMk cId="3549475240" sldId="541"/>
            <ac:picMk id="7" creationId="{9A42B9CE-6527-48BF-8BA5-DA4A5F9C5FD6}"/>
          </ac:picMkLst>
        </pc:picChg>
        <pc:picChg chg="add mod">
          <ac:chgData name="Steve Shellhammer" userId="0e71f22d-ee3e-49c0-82ff-dbc290af8082" providerId="ADAL" clId="{1209C8A9-9192-43C9-8B39-98BF0F5C28D9}" dt="2021-08-31T20:25:23.455" v="2238" actId="1076"/>
          <ac:picMkLst>
            <pc:docMk/>
            <pc:sldMk cId="3549475240" sldId="541"/>
            <ac:picMk id="8" creationId="{343AF9F1-6AE8-4FD6-BFD9-4670C9CB0FE5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16.594" v="3626" actId="20577"/>
        <pc:sldMkLst>
          <pc:docMk/>
          <pc:sldMk cId="3476637942" sldId="542"/>
        </pc:sldMkLst>
        <pc:spChg chg="mod">
          <ac:chgData name="Steve Shellhammer" userId="0e71f22d-ee3e-49c0-82ff-dbc290af8082" providerId="ADAL" clId="{1209C8A9-9192-43C9-8B39-98BF0F5C28D9}" dt="2021-08-31T20:25:40.077" v="2243" actId="20577"/>
          <ac:spMkLst>
            <pc:docMk/>
            <pc:sldMk cId="3476637942" sldId="542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16.594" v="3626" actId="20577"/>
          <ac:spMkLst>
            <pc:docMk/>
            <pc:sldMk cId="3476637942" sldId="542"/>
            <ac:spMk id="3" creationId="{E3764038-8339-481B-9020-985FC6E12F4D}"/>
          </ac:spMkLst>
        </pc:spChg>
        <pc:picChg chg="del">
          <ac:chgData name="Steve Shellhammer" userId="0e71f22d-ee3e-49c0-82ff-dbc290af8082" providerId="ADAL" clId="{1209C8A9-9192-43C9-8B39-98BF0F5C28D9}" dt="2021-08-31T20:25:37.252" v="2240" actId="478"/>
          <ac:picMkLst>
            <pc:docMk/>
            <pc:sldMk cId="3476637942" sldId="542"/>
            <ac:picMk id="8" creationId="{C89709B5-4B42-4FEB-8E75-4B844E94F447}"/>
          </ac:picMkLst>
        </pc:picChg>
        <pc:picChg chg="add mod">
          <ac:chgData name="Steve Shellhammer" userId="0e71f22d-ee3e-49c0-82ff-dbc290af8082" providerId="ADAL" clId="{1209C8A9-9192-43C9-8B39-98BF0F5C28D9}" dt="2021-08-31T20:26:23.080" v="2259" actId="1076"/>
          <ac:picMkLst>
            <pc:docMk/>
            <pc:sldMk cId="3476637942" sldId="542"/>
            <ac:picMk id="9" creationId="{4B45FDC5-A49C-486F-A1A1-3D301CEDF617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2.562" v="3630" actId="20577"/>
        <pc:sldMkLst>
          <pc:docMk/>
          <pc:sldMk cId="1889909565" sldId="543"/>
        </pc:sldMkLst>
        <pc:spChg chg="mod">
          <ac:chgData name="Steve Shellhammer" userId="0e71f22d-ee3e-49c0-82ff-dbc290af8082" providerId="ADAL" clId="{1209C8A9-9192-43C9-8B39-98BF0F5C28D9}" dt="2021-08-31T20:25:50.941" v="2251" actId="20577"/>
          <ac:spMkLst>
            <pc:docMk/>
            <pc:sldMk cId="1889909565" sldId="54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2.562" v="3630" actId="20577"/>
          <ac:spMkLst>
            <pc:docMk/>
            <pc:sldMk cId="1889909565" sldId="54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26:42.368" v="2262" actId="1076"/>
          <ac:picMkLst>
            <pc:docMk/>
            <pc:sldMk cId="1889909565" sldId="543"/>
            <ac:picMk id="7" creationId="{0C63919B-6B40-48A6-AA49-CF774E1E64EB}"/>
          </ac:picMkLst>
        </pc:picChg>
        <pc:picChg chg="del">
          <ac:chgData name="Steve Shellhammer" userId="0e71f22d-ee3e-49c0-82ff-dbc290af8082" providerId="ADAL" clId="{1209C8A9-9192-43C9-8B39-98BF0F5C28D9}" dt="2021-08-31T20:25:52.779" v="2252" actId="478"/>
          <ac:picMkLst>
            <pc:docMk/>
            <pc:sldMk cId="1889909565" sldId="543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7.226" v="3634" actId="20577"/>
        <pc:sldMkLst>
          <pc:docMk/>
          <pc:sldMk cId="2976029669" sldId="544"/>
        </pc:sldMkLst>
        <pc:spChg chg="mod">
          <ac:chgData name="Steve Shellhammer" userId="0e71f22d-ee3e-49c0-82ff-dbc290af8082" providerId="ADAL" clId="{1209C8A9-9192-43C9-8B39-98BF0F5C28D9}" dt="2021-08-31T20:26:03.278" v="2256" actId="20577"/>
          <ac:spMkLst>
            <pc:docMk/>
            <pc:sldMk cId="2976029669" sldId="54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7.226" v="3634" actId="20577"/>
          <ac:spMkLst>
            <pc:docMk/>
            <pc:sldMk cId="2976029669" sldId="54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7:02.321" v="2266" actId="1076"/>
          <ac:picMkLst>
            <pc:docMk/>
            <pc:sldMk cId="2976029669" sldId="544"/>
            <ac:picMk id="7" creationId="{DBA7501A-E71B-495F-89E1-DDAB763DACEF}"/>
          </ac:picMkLst>
        </pc:picChg>
        <pc:picChg chg="del">
          <ac:chgData name="Steve Shellhammer" userId="0e71f22d-ee3e-49c0-82ff-dbc290af8082" providerId="ADAL" clId="{1209C8A9-9192-43C9-8B39-98BF0F5C28D9}" dt="2021-08-31T20:25:56.283" v="2253" actId="478"/>
          <ac:picMkLst>
            <pc:docMk/>
            <pc:sldMk cId="2976029669" sldId="544"/>
            <ac:picMk id="8" creationId="{343AF9F1-6AE8-4FD6-BFD9-4670C9CB0FE5}"/>
          </ac:picMkLst>
        </pc:picChg>
      </pc:sldChg>
    </pc:docChg>
  </pc:docChgLst>
  <pc:docChgLst>
    <pc:chgData name="Steve Shellhammer" userId="0e71f22d-ee3e-49c0-82ff-dbc290af8082" providerId="ADAL" clId="{FC49B6D1-531D-4D23-BAE4-B35DFCA18F42}"/>
    <pc:docChg chg="custSel addSld modSld sldOrd">
      <pc:chgData name="Steve Shellhammer" userId="0e71f22d-ee3e-49c0-82ff-dbc290af8082" providerId="ADAL" clId="{FC49B6D1-531D-4D23-BAE4-B35DFCA18F42}" dt="2020-09-09T19:04:48.053" v="1796" actId="20577"/>
      <pc:docMkLst>
        <pc:docMk/>
      </pc:docMkLst>
      <pc:sldChg chg="modSp mod">
        <pc:chgData name="Steve Shellhammer" userId="0e71f22d-ee3e-49c0-82ff-dbc290af8082" providerId="ADAL" clId="{FC49B6D1-531D-4D23-BAE4-B35DFCA18F42}" dt="2020-09-08T19:47:31.833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FC49B6D1-531D-4D23-BAE4-B35DFCA18F42}" dt="2020-09-08T19:47:31.833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FC49B6D1-531D-4D23-BAE4-B35DFCA18F42}" dt="2020-09-08T19:56:58.713" v="91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FC49B6D1-531D-4D23-BAE4-B35DFCA18F42}" dt="2020-09-08T19:56:58.713" v="91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FC49B6D1-531D-4D23-BAE4-B35DFCA18F42}" dt="2020-09-09T18:57:13.266" v="1697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FC49B6D1-531D-4D23-BAE4-B35DFCA18F42}" dt="2020-09-09T18:55:23.411" v="1696" actId="20577"/>
          <ac:spMkLst>
            <pc:docMk/>
            <pc:sldMk cId="323650932" sldId="483"/>
            <ac:spMk id="2" creationId="{F2038184-57B0-496C-90EE-3FC0489E37DD}"/>
          </ac:spMkLst>
        </pc:spChg>
        <pc:spChg chg="mod">
          <ac:chgData name="Steve Shellhammer" userId="0e71f22d-ee3e-49c0-82ff-dbc290af8082" providerId="ADAL" clId="{FC49B6D1-531D-4D23-BAE4-B35DFCA18F42}" dt="2020-09-09T18:57:13.266" v="1697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FC49B6D1-531D-4D23-BAE4-B35DFCA18F42}" dt="2020-09-08T22:28:26.660" v="1044" actId="20577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FC49B6D1-531D-4D23-BAE4-B35DFCA18F42}" dt="2020-09-08T22:28:26.660" v="104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506027600" sldId="490"/>
        </pc:sldMkLst>
      </pc:sldChg>
      <pc:sldChg chg="delSp modSp new mod">
        <pc:chgData name="Steve Shellhammer" userId="0e71f22d-ee3e-49c0-82ff-dbc290af8082" providerId="ADAL" clId="{FC49B6D1-531D-4D23-BAE4-B35DFCA18F42}" dt="2020-09-08T19:49:24.169" v="113" actId="404"/>
        <pc:sldMkLst>
          <pc:docMk/>
          <pc:sldMk cId="313986917" sldId="491"/>
        </pc:sldMkLst>
        <pc:spChg chg="mod">
          <ac:chgData name="Steve Shellhammer" userId="0e71f22d-ee3e-49c0-82ff-dbc290af8082" providerId="ADAL" clId="{FC49B6D1-531D-4D23-BAE4-B35DFCA18F42}" dt="2020-09-08T19:49:24.169" v="113" actId="404"/>
          <ac:spMkLst>
            <pc:docMk/>
            <pc:sldMk cId="313986917" sldId="491"/>
            <ac:spMk id="2" creationId="{D7AD36B4-5E6E-4204-A200-FF4A3582E29F}"/>
          </ac:spMkLst>
        </pc:spChg>
        <pc:spChg chg="del">
          <ac:chgData name="Steve Shellhammer" userId="0e71f22d-ee3e-49c0-82ff-dbc290af8082" providerId="ADAL" clId="{FC49B6D1-531D-4D23-BAE4-B35DFCA18F42}" dt="2020-09-08T19:49:15.861" v="107" actId="478"/>
          <ac:spMkLst>
            <pc:docMk/>
            <pc:sldMk cId="313986917" sldId="491"/>
            <ac:spMk id="3" creationId="{BD090F05-3347-40A0-8CEA-8DDE6C187A43}"/>
          </ac:spMkLst>
        </pc:spChg>
      </pc:sldChg>
      <pc:sldChg chg="modSp new mod">
        <pc:chgData name="Steve Shellhammer" userId="0e71f22d-ee3e-49c0-82ff-dbc290af8082" providerId="ADAL" clId="{FC49B6D1-531D-4D23-BAE4-B35DFCA18F42}" dt="2020-09-08T20:01:57.300" v="989" actId="1076"/>
        <pc:sldMkLst>
          <pc:docMk/>
          <pc:sldMk cId="2263938305" sldId="492"/>
        </pc:sldMkLst>
        <pc:spChg chg="mod">
          <ac:chgData name="Steve Shellhammer" userId="0e71f22d-ee3e-49c0-82ff-dbc290af8082" providerId="ADAL" clId="{FC49B6D1-531D-4D23-BAE4-B35DFCA18F42}" dt="2020-09-08T19:56:16.509" v="890" actId="14100"/>
          <ac:spMkLst>
            <pc:docMk/>
            <pc:sldMk cId="2263938305" sldId="492"/>
            <ac:spMk id="2" creationId="{D040DFCF-B353-4D39-B28B-DD328507CEBA}"/>
          </ac:spMkLst>
        </pc:spChg>
        <pc:spChg chg="mod">
          <ac:chgData name="Steve Shellhammer" userId="0e71f22d-ee3e-49c0-82ff-dbc290af8082" providerId="ADAL" clId="{FC49B6D1-531D-4D23-BAE4-B35DFCA18F42}" dt="2020-09-08T20:01:57.300" v="989" actId="1076"/>
          <ac:spMkLst>
            <pc:docMk/>
            <pc:sldMk cId="2263938305" sldId="492"/>
            <ac:spMk id="3" creationId="{24DF8E25-6F62-4349-86E8-454BB5237C1F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4:48.053" v="1796" actId="20577"/>
        <pc:sldMkLst>
          <pc:docMk/>
          <pc:sldMk cId="3297841625" sldId="493"/>
        </pc:sldMkLst>
        <pc:spChg chg="mod">
          <ac:chgData name="Steve Shellhammer" userId="0e71f22d-ee3e-49c0-82ff-dbc290af8082" providerId="ADAL" clId="{FC49B6D1-531D-4D23-BAE4-B35DFCA18F42}" dt="2020-09-09T19:04:48.053" v="1796" actId="20577"/>
          <ac:spMkLst>
            <pc:docMk/>
            <pc:sldMk cId="3297841625" sldId="493"/>
            <ac:spMk id="2" creationId="{45018BB3-22A3-4490-AF3E-A9525A46F6C5}"/>
          </ac:spMkLst>
        </pc:spChg>
        <pc:spChg chg="mod">
          <ac:chgData name="Steve Shellhammer" userId="0e71f22d-ee3e-49c0-82ff-dbc290af8082" providerId="ADAL" clId="{FC49B6D1-531D-4D23-BAE4-B35DFCA18F42}" dt="2020-09-09T18:55:09.888" v="1693" actId="20577"/>
          <ac:spMkLst>
            <pc:docMk/>
            <pc:sldMk cId="3297841625" sldId="493"/>
            <ac:spMk id="3" creationId="{9672F7A1-1651-4BBA-AB39-D03EBE5E37A2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0:12.756" v="1794" actId="20577"/>
        <pc:sldMkLst>
          <pc:docMk/>
          <pc:sldMk cId="346948756" sldId="494"/>
        </pc:sldMkLst>
        <pc:spChg chg="mod">
          <ac:chgData name="Steve Shellhammer" userId="0e71f22d-ee3e-49c0-82ff-dbc290af8082" providerId="ADAL" clId="{FC49B6D1-531D-4D23-BAE4-B35DFCA18F42}" dt="2020-09-09T18:59:41.563" v="1779" actId="20577"/>
          <ac:spMkLst>
            <pc:docMk/>
            <pc:sldMk cId="346948756" sldId="494"/>
            <ac:spMk id="2" creationId="{EF1B32FA-F53F-472D-AF4D-29D7874EB198}"/>
          </ac:spMkLst>
        </pc:spChg>
        <pc:spChg chg="mod">
          <ac:chgData name="Steve Shellhammer" userId="0e71f22d-ee3e-49c0-82ff-dbc290af8082" providerId="ADAL" clId="{FC49B6D1-531D-4D23-BAE4-B35DFCA18F42}" dt="2020-09-09T19:00:12.756" v="1794" actId="20577"/>
          <ac:spMkLst>
            <pc:docMk/>
            <pc:sldMk cId="346948756" sldId="494"/>
            <ac:spMk id="3" creationId="{FFE4DCA8-2C23-4120-8CB0-D2B39B05032C}"/>
          </ac:spMkLst>
        </pc:spChg>
      </pc:sldChg>
    </pc:docChg>
  </pc:docChgLst>
  <pc:docChgLst>
    <pc:chgData name="Steve Shellhammer" userId="0e71f22d-ee3e-49c0-82ff-dbc290af8082" providerId="ADAL" clId="{47576FD6-D527-4F2D-A904-5B5DD26AF6F4}"/>
    <pc:docChg chg="custSel addSld modSld">
      <pc:chgData name="Steve Shellhammer" userId="0e71f22d-ee3e-49c0-82ff-dbc290af8082" providerId="ADAL" clId="{47576FD6-D527-4F2D-A904-5B5DD26AF6F4}" dt="2021-06-28T18:29:03.366" v="58" actId="14100"/>
      <pc:docMkLst>
        <pc:docMk/>
      </pc:docMkLst>
      <pc:sldChg chg="addSp delSp modSp new mod">
        <pc:chgData name="Steve Shellhammer" userId="0e71f22d-ee3e-49c0-82ff-dbc290af8082" providerId="ADAL" clId="{47576FD6-D527-4F2D-A904-5B5DD26AF6F4}" dt="2021-06-28T18:29:03.366" v="58" actId="14100"/>
        <pc:sldMkLst>
          <pc:docMk/>
          <pc:sldMk cId="891740046" sldId="528"/>
        </pc:sldMkLst>
        <pc:spChg chg="mod">
          <ac:chgData name="Steve Shellhammer" userId="0e71f22d-ee3e-49c0-82ff-dbc290af8082" providerId="ADAL" clId="{47576FD6-D527-4F2D-A904-5B5DD26AF6F4}" dt="2021-06-28T18:29:03.366" v="58" actId="14100"/>
          <ac:spMkLst>
            <pc:docMk/>
            <pc:sldMk cId="891740046" sldId="528"/>
            <ac:spMk id="2" creationId="{5876CAA7-92AA-4F84-8B86-E674F0C3C98C}"/>
          </ac:spMkLst>
        </pc:spChg>
        <pc:spChg chg="del">
          <ac:chgData name="Steve Shellhammer" userId="0e71f22d-ee3e-49c0-82ff-dbc290af8082" providerId="ADAL" clId="{47576FD6-D527-4F2D-A904-5B5DD26AF6F4}" dt="2021-06-28T18:28:01.962" v="49" actId="478"/>
          <ac:spMkLst>
            <pc:docMk/>
            <pc:sldMk cId="891740046" sldId="528"/>
            <ac:spMk id="3" creationId="{5E749AF7-D0A9-4752-89A5-882FB80CF5F4}"/>
          </ac:spMkLst>
        </pc:spChg>
        <pc:picChg chg="add mod">
          <ac:chgData name="Steve Shellhammer" userId="0e71f22d-ee3e-49c0-82ff-dbc290af8082" providerId="ADAL" clId="{47576FD6-D527-4F2D-A904-5B5DD26AF6F4}" dt="2021-06-28T18:28:53.580" v="57" actId="1076"/>
          <ac:picMkLst>
            <pc:docMk/>
            <pc:sldMk cId="891740046" sldId="528"/>
            <ac:picMk id="8" creationId="{6157FD85-F0DA-450D-BDC6-4389732E1FA3}"/>
          </ac:picMkLst>
        </pc:picChg>
      </pc:sldChg>
    </pc:docChg>
  </pc:docChgLst>
  <pc:docChgLst>
    <pc:chgData name="Steve Shellhammer" userId="0e71f22d-ee3e-49c0-82ff-dbc290af8082" providerId="ADAL" clId="{CA656BCD-9632-4D46-9ADA-CAB38A6ADBAB}"/>
    <pc:docChg chg="undo custSel addSld delSld modSld sldOrd">
      <pc:chgData name="Steve Shellhammer" userId="0e71f22d-ee3e-49c0-82ff-dbc290af8082" providerId="ADAL" clId="{CA656BCD-9632-4D46-9ADA-CAB38A6ADBAB}" dt="2020-08-24T17:36:27.181" v="3309" actId="14100"/>
      <pc:docMkLst>
        <pc:docMk/>
      </pc:docMkLst>
      <pc:sldChg chg="modSp mod">
        <pc:chgData name="Steve Shellhammer" userId="0e71f22d-ee3e-49c0-82ff-dbc290af8082" providerId="ADAL" clId="{CA656BCD-9632-4D46-9ADA-CAB38A6ADBAB}" dt="2020-08-23T00:18:19.212" v="1026" actId="14100"/>
        <pc:sldMkLst>
          <pc:docMk/>
          <pc:sldMk cId="0" sldId="256"/>
        </pc:sldMkLst>
        <pc:spChg chg="mod">
          <ac:chgData name="Steve Shellhammer" userId="0e71f22d-ee3e-49c0-82ff-dbc290af8082" providerId="ADAL" clId="{CA656BCD-9632-4D46-9ADA-CAB38A6ADBAB}" dt="2020-08-23T00:18:19.212" v="1026" actId="14100"/>
          <ac:spMkLst>
            <pc:docMk/>
            <pc:sldMk cId="0" sldId="256"/>
            <ac:spMk id="3073" creationId="{00000000-0000-0000-0000-000000000000}"/>
          </ac:spMkLst>
        </pc:spChg>
        <pc:graphicFrameChg chg="modGraphic">
          <ac:chgData name="Steve Shellhammer" userId="0e71f22d-ee3e-49c0-82ff-dbc290af8082" providerId="ADAL" clId="{CA656BCD-9632-4D46-9ADA-CAB38A6ADBAB}" dt="2020-08-23T00:15:42.286" v="887" actId="14734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CA656BCD-9632-4D46-9ADA-CAB38A6ADBAB}" dt="2020-08-22T21:19:07.840" v="886" actId="47"/>
        <pc:sldMkLst>
          <pc:docMk/>
          <pc:sldMk cId="2903092331" sldId="478"/>
        </pc:sldMkLst>
      </pc:sldChg>
      <pc:sldChg chg="modSp mod">
        <pc:chgData name="Steve Shellhammer" userId="0e71f22d-ee3e-49c0-82ff-dbc290af8082" providerId="ADAL" clId="{CA656BCD-9632-4D46-9ADA-CAB38A6ADBAB}" dt="2020-08-23T17:21:27.401" v="2842" actId="14100"/>
        <pc:sldMkLst>
          <pc:docMk/>
          <pc:sldMk cId="1632125" sldId="479"/>
        </pc:sldMkLst>
        <pc:spChg chg="mod">
          <ac:chgData name="Steve Shellhammer" userId="0e71f22d-ee3e-49c0-82ff-dbc290af8082" providerId="ADAL" clId="{CA656BCD-9632-4D46-9ADA-CAB38A6ADBAB}" dt="2020-08-23T17:21:27.401" v="2842" actId="14100"/>
          <ac:spMkLst>
            <pc:docMk/>
            <pc:sldMk cId="1632125" sldId="479"/>
            <ac:spMk id="2" creationId="{2C020233-FE15-4BD2-9B7F-7589D99A575D}"/>
          </ac:spMkLst>
        </pc:spChg>
        <pc:spChg chg="mod">
          <ac:chgData name="Steve Shellhammer" userId="0e71f22d-ee3e-49c0-82ff-dbc290af8082" providerId="ADAL" clId="{CA656BCD-9632-4D46-9ADA-CAB38A6ADBAB}" dt="2020-08-23T17:21:16.526" v="2841" actId="255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CA656BCD-9632-4D46-9ADA-CAB38A6ADBAB}" dt="2020-08-24T17:33:47.219" v="309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CA656BCD-9632-4D46-9ADA-CAB38A6ADBAB}" dt="2020-08-24T17:33:47.219" v="309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CA656BCD-9632-4D46-9ADA-CAB38A6ADBAB}" dt="2020-08-23T17:14:03.379" v="2649" actId="20577"/>
        <pc:sldMkLst>
          <pc:docMk/>
          <pc:sldMk cId="4238986428" sldId="481"/>
        </pc:sldMkLst>
        <pc:spChg chg="mod">
          <ac:chgData name="Steve Shellhammer" userId="0e71f22d-ee3e-49c0-82ff-dbc290af8082" providerId="ADAL" clId="{CA656BCD-9632-4D46-9ADA-CAB38A6ADBAB}" dt="2020-08-23T17:14:03.379" v="2649" actId="20577"/>
          <ac:spMkLst>
            <pc:docMk/>
            <pc:sldMk cId="4238986428" sldId="481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CA656BCD-9632-4D46-9ADA-CAB38A6ADBAB}" dt="2020-08-23T17:18:52.123" v="2764" actId="1076"/>
        <pc:sldMkLst>
          <pc:docMk/>
          <pc:sldMk cId="3145523729" sldId="482"/>
        </pc:sldMkLst>
        <pc:spChg chg="mod">
          <ac:chgData name="Steve Shellhammer" userId="0e71f22d-ee3e-49c0-82ff-dbc290af8082" providerId="ADAL" clId="{CA656BCD-9632-4D46-9ADA-CAB38A6ADBAB}" dt="2020-08-23T00:30:24.442" v="1669" actId="14100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8:52.123" v="2764" actId="1076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 ord">
        <pc:chgData name="Steve Shellhammer" userId="0e71f22d-ee3e-49c0-82ff-dbc290af8082" providerId="ADAL" clId="{CA656BCD-9632-4D46-9ADA-CAB38A6ADBAB}" dt="2020-08-24T17:33:58.603" v="3099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CA656BCD-9632-4D46-9ADA-CAB38A6ADBAB}" dt="2020-08-24T17:33:58.603" v="3099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CA656BCD-9632-4D46-9ADA-CAB38A6ADBAB}" dt="2020-08-23T17:14:46.724" v="2650" actId="20577"/>
        <pc:sldMkLst>
          <pc:docMk/>
          <pc:sldMk cId="1165083760" sldId="484"/>
        </pc:sldMkLst>
        <pc:spChg chg="mod">
          <ac:chgData name="Steve Shellhammer" userId="0e71f22d-ee3e-49c0-82ff-dbc290af8082" providerId="ADAL" clId="{CA656BCD-9632-4D46-9ADA-CAB38A6ADBAB}" dt="2020-08-23T17:14:46.724" v="2650" actId="20577"/>
          <ac:spMkLst>
            <pc:docMk/>
            <pc:sldMk cId="1165083760" sldId="484"/>
            <ac:spMk id="3" creationId="{85E764BB-08F0-4F5B-87CC-541A3CA35AB1}"/>
          </ac:spMkLst>
        </pc:spChg>
      </pc:sldChg>
      <pc:sldChg chg="delSp modSp mod">
        <pc:chgData name="Steve Shellhammer" userId="0e71f22d-ee3e-49c0-82ff-dbc290af8082" providerId="ADAL" clId="{CA656BCD-9632-4D46-9ADA-CAB38A6ADBAB}" dt="2020-08-24T17:36:27.181" v="3309" actId="14100"/>
        <pc:sldMkLst>
          <pc:docMk/>
          <pc:sldMk cId="1334691016" sldId="485"/>
        </pc:sldMkLst>
        <pc:spChg chg="mod">
          <ac:chgData name="Steve Shellhammer" userId="0e71f22d-ee3e-49c0-82ff-dbc290af8082" providerId="ADAL" clId="{CA656BCD-9632-4D46-9ADA-CAB38A6ADBAB}" dt="2020-08-24T17:36:19.403" v="3308" actId="20577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4T17:36:27.181" v="3309" actId="14100"/>
          <ac:spMkLst>
            <pc:docMk/>
            <pc:sldMk cId="1334691016" sldId="485"/>
            <ac:spMk id="3" creationId="{85E764BB-08F0-4F5B-87CC-541A3CA35AB1}"/>
          </ac:spMkLst>
        </pc:spChg>
        <pc:picChg chg="del mod">
          <ac:chgData name="Steve Shellhammer" userId="0e71f22d-ee3e-49c0-82ff-dbc290af8082" providerId="ADAL" clId="{CA656BCD-9632-4D46-9ADA-CAB38A6ADBAB}" dt="2020-08-24T17:35:10.560" v="3131" actId="478"/>
          <ac:picMkLst>
            <pc:docMk/>
            <pc:sldMk cId="1334691016" sldId="485"/>
            <ac:picMk id="9" creationId="{9DD57DE5-AF6C-40B1-A155-AB448FE707D0}"/>
          </ac:picMkLst>
        </pc:picChg>
      </pc:sldChg>
      <pc:sldChg chg="modSp mod">
        <pc:chgData name="Steve Shellhammer" userId="0e71f22d-ee3e-49c0-82ff-dbc290af8082" providerId="ADAL" clId="{CA656BCD-9632-4D46-9ADA-CAB38A6ADBAB}" dt="2020-08-23T17:15:29.758" v="2653" actId="5793"/>
        <pc:sldMkLst>
          <pc:docMk/>
          <pc:sldMk cId="2415202813" sldId="486"/>
        </pc:sldMkLst>
        <pc:spChg chg="mod">
          <ac:chgData name="Steve Shellhammer" userId="0e71f22d-ee3e-49c0-82ff-dbc290af8082" providerId="ADAL" clId="{CA656BCD-9632-4D46-9ADA-CAB38A6ADBAB}" dt="2020-08-23T00:22:13.925" v="1140" actId="14100"/>
          <ac:spMkLst>
            <pc:docMk/>
            <pc:sldMk cId="2415202813" sldId="486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5:29.758" v="2653" actId="5793"/>
          <ac:spMkLst>
            <pc:docMk/>
            <pc:sldMk cId="2415202813" sldId="486"/>
            <ac:spMk id="3" creationId="{85E764BB-08F0-4F5B-87CC-541A3CA35AB1}"/>
          </ac:spMkLst>
        </pc:spChg>
      </pc:sldChg>
      <pc:sldChg chg="modSp new mod">
        <pc:chgData name="Steve Shellhammer" userId="0e71f22d-ee3e-49c0-82ff-dbc290af8082" providerId="ADAL" clId="{CA656BCD-9632-4D46-9ADA-CAB38A6ADBAB}" dt="2020-08-23T17:16:34.767" v="2669" actId="404"/>
        <pc:sldMkLst>
          <pc:docMk/>
          <pc:sldMk cId="675243109" sldId="487"/>
        </pc:sldMkLst>
        <pc:spChg chg="mod">
          <ac:chgData name="Steve Shellhammer" userId="0e71f22d-ee3e-49c0-82ff-dbc290af8082" providerId="ADAL" clId="{CA656BCD-9632-4D46-9ADA-CAB38A6ADBAB}" dt="2020-08-23T00:23:30.580" v="1173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CA656BCD-9632-4D46-9ADA-CAB38A6ADBAB}" dt="2020-08-23T17:16:34.767" v="2669" actId="404"/>
          <ac:spMkLst>
            <pc:docMk/>
            <pc:sldMk cId="675243109" sldId="487"/>
            <ac:spMk id="3" creationId="{F7F3A0E5-FAAC-4B6F-9E0C-21E97D74B750}"/>
          </ac:spMkLst>
        </pc:spChg>
      </pc:sldChg>
      <pc:sldChg chg="addSp delSp modSp new mod">
        <pc:chgData name="Steve Shellhammer" userId="0e71f22d-ee3e-49c0-82ff-dbc290af8082" providerId="ADAL" clId="{CA656BCD-9632-4D46-9ADA-CAB38A6ADBAB}" dt="2020-08-23T17:20:16.556" v="2804" actId="20577"/>
        <pc:sldMkLst>
          <pc:docMk/>
          <pc:sldMk cId="3208908905" sldId="488"/>
        </pc:sldMkLst>
        <pc:spChg chg="mod">
          <ac:chgData name="Steve Shellhammer" userId="0e71f22d-ee3e-49c0-82ff-dbc290af8082" providerId="ADAL" clId="{CA656BCD-9632-4D46-9ADA-CAB38A6ADBAB}" dt="2020-08-23T00:33:38.002" v="1900" actId="313"/>
          <ac:spMkLst>
            <pc:docMk/>
            <pc:sldMk cId="3208908905" sldId="488"/>
            <ac:spMk id="2" creationId="{1745118A-C841-436F-9D07-60380C878B95}"/>
          </ac:spMkLst>
        </pc:spChg>
        <pc:spChg chg="del">
          <ac:chgData name="Steve Shellhammer" userId="0e71f22d-ee3e-49c0-82ff-dbc290af8082" providerId="ADAL" clId="{CA656BCD-9632-4D46-9ADA-CAB38A6ADBAB}" dt="2020-08-23T00:33:18.211" v="1897" actId="3680"/>
          <ac:spMkLst>
            <pc:docMk/>
            <pc:sldMk cId="3208908905" sldId="488"/>
            <ac:spMk id="3" creationId="{260D66F0-47B9-4151-8646-0999C7EC2E4C}"/>
          </ac:spMkLst>
        </pc:spChg>
        <pc:graphicFrameChg chg="add mod ord modGraphic">
          <ac:chgData name="Steve Shellhammer" userId="0e71f22d-ee3e-49c0-82ff-dbc290af8082" providerId="ADAL" clId="{CA656BCD-9632-4D46-9ADA-CAB38A6ADBAB}" dt="2020-08-23T17:20:16.556" v="280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new mod">
        <pc:chgData name="Steve Shellhammer" userId="0e71f22d-ee3e-49c0-82ff-dbc290af8082" providerId="ADAL" clId="{CA656BCD-9632-4D46-9ADA-CAB38A6ADBAB}" dt="2020-08-23T00:36:06.962" v="233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CA656BCD-9632-4D46-9ADA-CAB38A6ADBAB}" dt="2020-08-23T00:34:08.266" v="1957" actId="20577"/>
          <ac:spMkLst>
            <pc:docMk/>
            <pc:sldMk cId="847141214" sldId="489"/>
            <ac:spMk id="2" creationId="{D475D428-45AF-41CA-9480-9EDF278A57BE}"/>
          </ac:spMkLst>
        </pc:spChg>
        <pc:spChg chg="mod">
          <ac:chgData name="Steve Shellhammer" userId="0e71f22d-ee3e-49c0-82ff-dbc290af8082" providerId="ADAL" clId="{CA656BCD-9632-4D46-9ADA-CAB38A6ADBAB}" dt="2020-08-23T00:36:06.962" v="233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add">
        <pc:chgData name="Steve Shellhammer" userId="0e71f22d-ee3e-49c0-82ff-dbc290af8082" providerId="ADAL" clId="{CA656BCD-9632-4D46-9ADA-CAB38A6ADBAB}" dt="2020-08-24T17:35:02.126" v="3130"/>
        <pc:sldMkLst>
          <pc:docMk/>
          <pc:sldMk cId="506027600" sldId="490"/>
        </pc:sldMkLst>
      </pc:sldChg>
    </pc:docChg>
  </pc:docChgLst>
  <pc:docChgLst>
    <pc:chgData name="Steve Shellhammer" userId="0e71f22d-ee3e-49c0-82ff-dbc290af8082" providerId="ADAL" clId="{5F0A67CB-CEDB-45B7-8A9A-ED3672DC8F3B}"/>
    <pc:docChg chg="modSld">
      <pc:chgData name="Steve Shellhammer" userId="0e71f22d-ee3e-49c0-82ff-dbc290af8082" providerId="ADAL" clId="{5F0A67CB-CEDB-45B7-8A9A-ED3672DC8F3B}" dt="2021-07-02T22:24:51.268" v="43" actId="1076"/>
      <pc:docMkLst>
        <pc:docMk/>
      </pc:docMkLst>
      <pc:sldChg chg="modSp mod">
        <pc:chgData name="Steve Shellhammer" userId="0e71f22d-ee3e-49c0-82ff-dbc290af8082" providerId="ADAL" clId="{5F0A67CB-CEDB-45B7-8A9A-ED3672DC8F3B}" dt="2021-07-02T22:19:34.021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5F0A67CB-CEDB-45B7-8A9A-ED3672DC8F3B}" dt="2021-07-02T22:19:34.021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5F0A67CB-CEDB-45B7-8A9A-ED3672DC8F3B}" dt="2021-07-02T22:24:51.268" v="43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5F0A67CB-CEDB-45B7-8A9A-ED3672DC8F3B}" dt="2021-07-02T22:24:51.268" v="43" actId="1076"/>
          <ac:spMkLst>
            <pc:docMk/>
            <pc:sldMk cId="4109633702" sldId="511"/>
            <ac:spMk id="11" creationId="{C8B285BC-2FF4-48DD-ADB5-A6ED6F5AAF74}"/>
          </ac:spMkLst>
        </pc:spChg>
      </pc:sldChg>
    </pc:docChg>
  </pc:docChgLst>
  <pc:docChgLst>
    <pc:chgData name="Steve Shellhammer" userId="0e71f22d-ee3e-49c0-82ff-dbc290af8082" providerId="ADAL" clId="{7FD98EB4-0735-4A71-B6D4-8697D04C3E05}"/>
    <pc:docChg chg="undo custSel addSld delSld modSld">
      <pc:chgData name="Steve Shellhammer" userId="0e71f22d-ee3e-49c0-82ff-dbc290af8082" providerId="ADAL" clId="{7FD98EB4-0735-4A71-B6D4-8697D04C3E05}" dt="2021-06-22T23:08:55.401" v="4693" actId="20577"/>
      <pc:docMkLst>
        <pc:docMk/>
      </pc:docMkLst>
      <pc:sldChg chg="modSp mod">
        <pc:chgData name="Steve Shellhammer" userId="0e71f22d-ee3e-49c0-82ff-dbc290af8082" providerId="ADAL" clId="{7FD98EB4-0735-4A71-B6D4-8697D04C3E05}" dt="2021-06-21T20:14:09.633" v="77"/>
        <pc:sldMkLst>
          <pc:docMk/>
          <pc:sldMk cId="0" sldId="256"/>
        </pc:sldMkLst>
        <pc:spChg chg="mod">
          <ac:chgData name="Steve Shellhammer" userId="0e71f22d-ee3e-49c0-82ff-dbc290af8082" providerId="ADAL" clId="{7FD98EB4-0735-4A71-B6D4-8697D04C3E05}" dt="2021-06-21T20:11:35.542" v="54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D98EB4-0735-4A71-B6D4-8697D04C3E05}" dt="2021-06-21T20:11:46.522" v="5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D98EB4-0735-4A71-B6D4-8697D04C3E05}" dt="2021-06-21T20:14:09.633" v="7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892577509" sldId="49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472924119" sldId="49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2963953603" sldId="497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700908960" sldId="498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33785664" sldId="499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4037900903" sldId="500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514910755" sldId="501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594223674" sldId="502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104585391" sldId="503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668802648" sldId="504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824480865" sldId="50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929891046" sldId="506"/>
        </pc:sldMkLst>
      </pc:sldChg>
      <pc:sldChg chg="addSp modSp new mod">
        <pc:chgData name="Steve Shellhammer" userId="0e71f22d-ee3e-49c0-82ff-dbc290af8082" providerId="ADAL" clId="{7FD98EB4-0735-4A71-B6D4-8697D04C3E05}" dt="2021-06-21T20:35:37.542" v="681" actId="6549"/>
        <pc:sldMkLst>
          <pc:docMk/>
          <pc:sldMk cId="2539548716" sldId="507"/>
        </pc:sldMkLst>
        <pc:spChg chg="mod">
          <ac:chgData name="Steve Shellhammer" userId="0e71f22d-ee3e-49c0-82ff-dbc290af8082" providerId="ADAL" clId="{7FD98EB4-0735-4A71-B6D4-8697D04C3E05}" dt="2021-06-21T20:17:11.551" v="96" actId="14100"/>
          <ac:spMkLst>
            <pc:docMk/>
            <pc:sldMk cId="2539548716" sldId="507"/>
            <ac:spMk id="2" creationId="{215A241D-7FC9-4CDC-87DF-41815B1AF81C}"/>
          </ac:spMkLst>
        </pc:spChg>
        <pc:spChg chg="mod">
          <ac:chgData name="Steve Shellhammer" userId="0e71f22d-ee3e-49c0-82ff-dbc290af8082" providerId="ADAL" clId="{7FD98EB4-0735-4A71-B6D4-8697D04C3E05}" dt="2021-06-21T20:35:37.542" v="681" actId="6549"/>
          <ac:spMkLst>
            <pc:docMk/>
            <pc:sldMk cId="2539548716" sldId="507"/>
            <ac:spMk id="3" creationId="{EA047805-A180-4C08-BD26-4E2C237DE358}"/>
          </ac:spMkLst>
        </pc:spChg>
        <pc:spChg chg="add mod">
          <ac:chgData name="Steve Shellhammer" userId="0e71f22d-ee3e-49c0-82ff-dbc290af8082" providerId="ADAL" clId="{7FD98EB4-0735-4A71-B6D4-8697D04C3E05}" dt="2021-06-21T20:19:38.691" v="228" actId="1076"/>
          <ac:spMkLst>
            <pc:docMk/>
            <pc:sldMk cId="2539548716" sldId="507"/>
            <ac:spMk id="8" creationId="{AFE48272-1472-4795-8BCF-858992E7899D}"/>
          </ac:spMkLst>
        </pc:spChg>
        <pc:graphicFrameChg chg="add mod modGraphic">
          <ac:chgData name="Steve Shellhammer" userId="0e71f22d-ee3e-49c0-82ff-dbc290af8082" providerId="ADAL" clId="{7FD98EB4-0735-4A71-B6D4-8697D04C3E05}" dt="2021-06-21T20:19:34.546" v="227" actId="1036"/>
          <ac:graphicFrameMkLst>
            <pc:docMk/>
            <pc:sldMk cId="2539548716" sldId="507"/>
            <ac:graphicFrameMk id="7" creationId="{39AB0C3C-42B4-402D-AF89-196D231FA1C8}"/>
          </ac:graphicFrameMkLst>
        </pc:graphicFrameChg>
      </pc:sldChg>
      <pc:sldChg chg="addSp delSp modSp new mod">
        <pc:chgData name="Steve Shellhammer" userId="0e71f22d-ee3e-49c0-82ff-dbc290af8082" providerId="ADAL" clId="{7FD98EB4-0735-4A71-B6D4-8697D04C3E05}" dt="2021-06-21T22:05:21.526" v="1123" actId="20577"/>
        <pc:sldMkLst>
          <pc:docMk/>
          <pc:sldMk cId="1348969420" sldId="508"/>
        </pc:sldMkLst>
        <pc:spChg chg="mod">
          <ac:chgData name="Steve Shellhammer" userId="0e71f22d-ee3e-49c0-82ff-dbc290af8082" providerId="ADAL" clId="{7FD98EB4-0735-4A71-B6D4-8697D04C3E05}" dt="2021-06-21T20:24:01.108" v="262" actId="14100"/>
          <ac:spMkLst>
            <pc:docMk/>
            <pc:sldMk cId="1348969420" sldId="508"/>
            <ac:spMk id="2" creationId="{267F8BE1-91B4-4E4D-ACFE-9AB69559C616}"/>
          </ac:spMkLst>
        </pc:spChg>
        <pc:spChg chg="mod">
          <ac:chgData name="Steve Shellhammer" userId="0e71f22d-ee3e-49c0-82ff-dbc290af8082" providerId="ADAL" clId="{7FD98EB4-0735-4A71-B6D4-8697D04C3E05}" dt="2021-06-21T20:24:48.621" v="272" actId="1076"/>
          <ac:spMkLst>
            <pc:docMk/>
            <pc:sldMk cId="1348969420" sldId="508"/>
            <ac:spMk id="3" creationId="{AF2189DB-921C-4EB6-8E28-F4B1366B5054}"/>
          </ac:spMkLst>
        </pc:spChg>
        <pc:spChg chg="add mod">
          <ac:chgData name="Steve Shellhammer" userId="0e71f22d-ee3e-49c0-82ff-dbc290af8082" providerId="ADAL" clId="{7FD98EB4-0735-4A71-B6D4-8697D04C3E05}" dt="2021-06-21T22:05:21.526" v="1123" actId="20577"/>
          <ac:spMkLst>
            <pc:docMk/>
            <pc:sldMk cId="1348969420" sldId="508"/>
            <ac:spMk id="8" creationId="{7094B0A0-63B3-4B0D-830B-6D1D4CA17560}"/>
          </ac:spMkLst>
        </pc:spChg>
        <pc:picChg chg="add del mod">
          <ac:chgData name="Steve Shellhammer" userId="0e71f22d-ee3e-49c0-82ff-dbc290af8082" providerId="ADAL" clId="{7FD98EB4-0735-4A71-B6D4-8697D04C3E05}" dt="2021-06-21T20:29:12.847" v="323" actId="478"/>
          <ac:picMkLst>
            <pc:docMk/>
            <pc:sldMk cId="1348969420" sldId="508"/>
            <ac:picMk id="7" creationId="{FF9D11EE-BD40-4DB9-BFDC-F95C4D9F107C}"/>
          </ac:picMkLst>
        </pc:picChg>
        <pc:picChg chg="add mod">
          <ac:chgData name="Steve Shellhammer" userId="0e71f22d-ee3e-49c0-82ff-dbc290af8082" providerId="ADAL" clId="{7FD98EB4-0735-4A71-B6D4-8697D04C3E05}" dt="2021-06-21T20:26:54.976" v="296" actId="1076"/>
          <ac:picMkLst>
            <pc:docMk/>
            <pc:sldMk cId="1348969420" sldId="508"/>
            <ac:picMk id="9" creationId="{B917BD7A-A376-4AAF-A9CB-123DA2EB57BB}"/>
          </ac:picMkLst>
        </pc:picChg>
        <pc:picChg chg="add mod">
          <ac:chgData name="Steve Shellhammer" userId="0e71f22d-ee3e-49c0-82ff-dbc290af8082" providerId="ADAL" clId="{7FD98EB4-0735-4A71-B6D4-8697D04C3E05}" dt="2021-06-21T20:29:30.734" v="325" actId="1076"/>
          <ac:picMkLst>
            <pc:docMk/>
            <pc:sldMk cId="1348969420" sldId="508"/>
            <ac:picMk id="11" creationId="{150C02AE-0E80-47D2-9EEA-A11200C4AD01}"/>
          </ac:picMkLst>
        </pc:picChg>
      </pc:sldChg>
      <pc:sldChg chg="modSp new del mod">
        <pc:chgData name="Steve Shellhammer" userId="0e71f22d-ee3e-49c0-82ff-dbc290af8082" providerId="ADAL" clId="{7FD98EB4-0735-4A71-B6D4-8697D04C3E05}" dt="2021-06-21T20:19:45.973" v="229" actId="47"/>
        <pc:sldMkLst>
          <pc:docMk/>
          <pc:sldMk cId="2478688492" sldId="508"/>
        </pc:sldMkLst>
        <pc:spChg chg="mod">
          <ac:chgData name="Steve Shellhammer" userId="0e71f22d-ee3e-49c0-82ff-dbc290af8082" providerId="ADAL" clId="{7FD98EB4-0735-4A71-B6D4-8697D04C3E05}" dt="2021-06-21T20:18:58.671" v="205" actId="14100"/>
          <ac:spMkLst>
            <pc:docMk/>
            <pc:sldMk cId="2478688492" sldId="508"/>
            <ac:spMk id="3" creationId="{DB6ED07E-51AD-4E29-BBB7-211EC274EB1A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0:29:03.395" v="322" actId="1076"/>
        <pc:sldMkLst>
          <pc:docMk/>
          <pc:sldMk cId="696669391" sldId="509"/>
        </pc:sldMkLst>
        <pc:spChg chg="mod">
          <ac:chgData name="Steve Shellhammer" userId="0e71f22d-ee3e-49c0-82ff-dbc290af8082" providerId="ADAL" clId="{7FD98EB4-0735-4A71-B6D4-8697D04C3E05}" dt="2021-06-21T20:27:13.708" v="299" actId="14100"/>
          <ac:spMkLst>
            <pc:docMk/>
            <pc:sldMk cId="696669391" sldId="509"/>
            <ac:spMk id="2" creationId="{B3CED5C1-F80B-466C-BBDA-DCB94499050D}"/>
          </ac:spMkLst>
        </pc:spChg>
        <pc:spChg chg="mod">
          <ac:chgData name="Steve Shellhammer" userId="0e71f22d-ee3e-49c0-82ff-dbc290af8082" providerId="ADAL" clId="{7FD98EB4-0735-4A71-B6D4-8697D04C3E05}" dt="2021-06-21T20:28:01.812" v="313" actId="1076"/>
          <ac:spMkLst>
            <pc:docMk/>
            <pc:sldMk cId="696669391" sldId="509"/>
            <ac:spMk id="3" creationId="{63E5000B-22BC-4F9A-8569-83E48E749D3C}"/>
          </ac:spMkLst>
        </pc:spChg>
        <pc:spChg chg="add mod">
          <ac:chgData name="Steve Shellhammer" userId="0e71f22d-ee3e-49c0-82ff-dbc290af8082" providerId="ADAL" clId="{7FD98EB4-0735-4A71-B6D4-8697D04C3E05}" dt="2021-06-21T20:28:45.039" v="320" actId="1076"/>
          <ac:spMkLst>
            <pc:docMk/>
            <pc:sldMk cId="696669391" sldId="509"/>
            <ac:spMk id="8" creationId="{65FDAF3B-7722-49C3-BDE2-D3012C81B39F}"/>
          </ac:spMkLst>
        </pc:spChg>
        <pc:picChg chg="add mod">
          <ac:chgData name="Steve Shellhammer" userId="0e71f22d-ee3e-49c0-82ff-dbc290af8082" providerId="ADAL" clId="{7FD98EB4-0735-4A71-B6D4-8697D04C3E05}" dt="2021-06-21T20:28:04.067" v="314" actId="1076"/>
          <ac:picMkLst>
            <pc:docMk/>
            <pc:sldMk cId="696669391" sldId="509"/>
            <ac:picMk id="7" creationId="{74CBF2A6-C6BE-4625-B7AF-BA987F1DC3BD}"/>
          </ac:picMkLst>
        </pc:picChg>
        <pc:picChg chg="add mod">
          <ac:chgData name="Steve Shellhammer" userId="0e71f22d-ee3e-49c0-82ff-dbc290af8082" providerId="ADAL" clId="{7FD98EB4-0735-4A71-B6D4-8697D04C3E05}" dt="2021-06-21T20:29:03.395" v="322" actId="1076"/>
          <ac:picMkLst>
            <pc:docMk/>
            <pc:sldMk cId="696669391" sldId="509"/>
            <ac:picMk id="9" creationId="{9A2979BC-DE61-4C3C-A799-2A89C2B0BF71}"/>
          </ac:picMkLst>
        </pc:picChg>
      </pc:sldChg>
      <pc:sldChg chg="modSp new mod">
        <pc:chgData name="Steve Shellhammer" userId="0e71f22d-ee3e-49c0-82ff-dbc290af8082" providerId="ADAL" clId="{7FD98EB4-0735-4A71-B6D4-8697D04C3E05}" dt="2021-06-21T22:08:05.287" v="1346" actId="1076"/>
        <pc:sldMkLst>
          <pc:docMk/>
          <pc:sldMk cId="2530872900" sldId="510"/>
        </pc:sldMkLst>
        <pc:spChg chg="mod">
          <ac:chgData name="Steve Shellhammer" userId="0e71f22d-ee3e-49c0-82ff-dbc290af8082" providerId="ADAL" clId="{7FD98EB4-0735-4A71-B6D4-8697D04C3E05}" dt="2021-06-21T22:08:02.427" v="1345" actId="1076"/>
          <ac:spMkLst>
            <pc:docMk/>
            <pc:sldMk cId="2530872900" sldId="510"/>
            <ac:spMk id="2" creationId="{61842C6D-AB3A-4A60-98CA-174CC57FAC40}"/>
          </ac:spMkLst>
        </pc:spChg>
        <pc:spChg chg="mod">
          <ac:chgData name="Steve Shellhammer" userId="0e71f22d-ee3e-49c0-82ff-dbc290af8082" providerId="ADAL" clId="{7FD98EB4-0735-4A71-B6D4-8697D04C3E05}" dt="2021-06-21T22:08:05.287" v="1346" actId="1076"/>
          <ac:spMkLst>
            <pc:docMk/>
            <pc:sldMk cId="2530872900" sldId="510"/>
            <ac:spMk id="3" creationId="{77B240E7-9771-4A11-B605-BAFE9669292C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2:23:41.254" v="2636" actId="20577"/>
        <pc:sldMkLst>
          <pc:docMk/>
          <pc:sldMk cId="4109633702" sldId="511"/>
        </pc:sldMkLst>
        <pc:spChg chg="mod">
          <ac:chgData name="Steve Shellhammer" userId="0e71f22d-ee3e-49c0-82ff-dbc290af8082" providerId="ADAL" clId="{7FD98EB4-0735-4A71-B6D4-8697D04C3E05}" dt="2021-06-21T22:13:12.399" v="1973" actId="1076"/>
          <ac:spMkLst>
            <pc:docMk/>
            <pc:sldMk cId="4109633702" sldId="511"/>
            <ac:spMk id="2" creationId="{75775BC8-A4BE-4737-964E-AD05452727B5}"/>
          </ac:spMkLst>
        </pc:spChg>
        <pc:spChg chg="mod">
          <ac:chgData name="Steve Shellhammer" userId="0e71f22d-ee3e-49c0-82ff-dbc290af8082" providerId="ADAL" clId="{7FD98EB4-0735-4A71-B6D4-8697D04C3E05}" dt="2021-06-21T22:23:25.708" v="2630"/>
          <ac:spMkLst>
            <pc:docMk/>
            <pc:sldMk cId="4109633702" sldId="511"/>
            <ac:spMk id="3" creationId="{FCD6B3E8-82F6-4CC8-9E4A-FCB4FCD3282E}"/>
          </ac:spMkLst>
        </pc:spChg>
        <pc:spChg chg="add mod">
          <ac:chgData name="Steve Shellhammer" userId="0e71f22d-ee3e-49c0-82ff-dbc290af8082" providerId="ADAL" clId="{7FD98EB4-0735-4A71-B6D4-8697D04C3E05}" dt="2021-06-21T22:23:41.254" v="2636" actId="20577"/>
          <ac:spMkLst>
            <pc:docMk/>
            <pc:sldMk cId="4109633702" sldId="511"/>
            <ac:spMk id="8" creationId="{DAF29CEC-9302-4ED9-9A6B-1BE1B559061C}"/>
          </ac:spMkLst>
        </pc:spChg>
        <pc:spChg chg="add mod">
          <ac:chgData name="Steve Shellhammer" userId="0e71f22d-ee3e-49c0-82ff-dbc290af8082" providerId="ADAL" clId="{7FD98EB4-0735-4A71-B6D4-8697D04C3E05}" dt="2021-06-21T22:17:41.762" v="2149" actId="1076"/>
          <ac:spMkLst>
            <pc:docMk/>
            <pc:sldMk cId="4109633702" sldId="511"/>
            <ac:spMk id="9" creationId="{7AA0220D-7F06-4E33-B78E-B4C0AF5E87FB}"/>
          </ac:spMkLst>
        </pc:spChg>
        <pc:spChg chg="add mod">
          <ac:chgData name="Steve Shellhammer" userId="0e71f22d-ee3e-49c0-82ff-dbc290af8082" providerId="ADAL" clId="{7FD98EB4-0735-4A71-B6D4-8697D04C3E05}" dt="2021-06-21T22:22:04.513" v="2627" actId="1076"/>
          <ac:spMkLst>
            <pc:docMk/>
            <pc:sldMk cId="4109633702" sldId="511"/>
            <ac:spMk id="10" creationId="{F28E3058-8DA3-41D1-8EC2-198F83470B7F}"/>
          </ac:spMkLst>
        </pc:spChg>
        <pc:picChg chg="add mod">
          <ac:chgData name="Steve Shellhammer" userId="0e71f22d-ee3e-49c0-82ff-dbc290af8082" providerId="ADAL" clId="{7FD98EB4-0735-4A71-B6D4-8697D04C3E05}" dt="2021-06-21T22:15:50.985" v="2073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addSp delSp modSp new mod">
        <pc:chgData name="Steve Shellhammer" userId="0e71f22d-ee3e-49c0-82ff-dbc290af8082" providerId="ADAL" clId="{7FD98EB4-0735-4A71-B6D4-8697D04C3E05}" dt="2021-06-21T22:35:20.795" v="2857" actId="1035"/>
        <pc:sldMkLst>
          <pc:docMk/>
          <pc:sldMk cId="892882887" sldId="512"/>
        </pc:sldMkLst>
        <pc:spChg chg="mod">
          <ac:chgData name="Steve Shellhammer" userId="0e71f22d-ee3e-49c0-82ff-dbc290af8082" providerId="ADAL" clId="{7FD98EB4-0735-4A71-B6D4-8697D04C3E05}" dt="2021-06-21T22:35:12.358" v="2846" actId="14100"/>
          <ac:spMkLst>
            <pc:docMk/>
            <pc:sldMk cId="892882887" sldId="512"/>
            <ac:spMk id="2" creationId="{169EA10F-A069-4C35-AC1E-E9C7D09657E9}"/>
          </ac:spMkLst>
        </pc:spChg>
        <pc:spChg chg="mod">
          <ac:chgData name="Steve Shellhammer" userId="0e71f22d-ee3e-49c0-82ff-dbc290af8082" providerId="ADAL" clId="{7FD98EB4-0735-4A71-B6D4-8697D04C3E05}" dt="2021-06-21T22:35:14.719" v="2847" actId="1076"/>
          <ac:spMkLst>
            <pc:docMk/>
            <pc:sldMk cId="892882887" sldId="512"/>
            <ac:spMk id="3" creationId="{CB56D29E-EBF4-4343-AE63-ACA0DE870AFA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8" creationId="{CDE1195A-B0E3-4B3A-A3E7-614762451F44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9" creationId="{06F9B81C-B972-47B3-978D-0E28E046F196}"/>
          </ac:spMkLst>
        </pc:spChg>
        <pc:picChg chg="add del mod">
          <ac:chgData name="Steve Shellhammer" userId="0e71f22d-ee3e-49c0-82ff-dbc290af8082" providerId="ADAL" clId="{7FD98EB4-0735-4A71-B6D4-8697D04C3E05}" dt="2021-06-21T22:35:05.933" v="2845" actId="478"/>
          <ac:picMkLst>
            <pc:docMk/>
            <pc:sldMk cId="892882887" sldId="512"/>
            <ac:picMk id="7" creationId="{09EE8AB9-9289-4D88-9B2A-7D78C5F3FFF4}"/>
          </ac:picMkLst>
        </pc:picChg>
      </pc:sldChg>
      <pc:sldChg chg="addSp modSp new mod">
        <pc:chgData name="Steve Shellhammer" userId="0e71f22d-ee3e-49c0-82ff-dbc290af8082" providerId="ADAL" clId="{7FD98EB4-0735-4A71-B6D4-8697D04C3E05}" dt="2021-06-22T23:08:55.401" v="4693" actId="20577"/>
        <pc:sldMkLst>
          <pc:docMk/>
          <pc:sldMk cId="2398506557" sldId="513"/>
        </pc:sldMkLst>
        <pc:spChg chg="mod">
          <ac:chgData name="Steve Shellhammer" userId="0e71f22d-ee3e-49c0-82ff-dbc290af8082" providerId="ADAL" clId="{7FD98EB4-0735-4A71-B6D4-8697D04C3E05}" dt="2021-06-21T22:50:17.189" v="3644" actId="14100"/>
          <ac:spMkLst>
            <pc:docMk/>
            <pc:sldMk cId="2398506557" sldId="513"/>
            <ac:spMk id="2" creationId="{8491DDE4-2B88-4AAF-ABF8-6D71F0717907}"/>
          </ac:spMkLst>
        </pc:spChg>
        <pc:spChg chg="mod">
          <ac:chgData name="Steve Shellhammer" userId="0e71f22d-ee3e-49c0-82ff-dbc290af8082" providerId="ADAL" clId="{7FD98EB4-0735-4A71-B6D4-8697D04C3E05}" dt="2021-06-21T22:51:16.646" v="3660" actId="1076"/>
          <ac:spMkLst>
            <pc:docMk/>
            <pc:sldMk cId="2398506557" sldId="513"/>
            <ac:spMk id="3" creationId="{603250B9-7E14-4589-B1C4-66FAF0625DBF}"/>
          </ac:spMkLst>
        </pc:spChg>
        <pc:spChg chg="add mod">
          <ac:chgData name="Steve Shellhammer" userId="0e71f22d-ee3e-49c0-82ff-dbc290af8082" providerId="ADAL" clId="{7FD98EB4-0735-4A71-B6D4-8697D04C3E05}" dt="2021-06-21T22:50:24.034" v="3646" actId="1076"/>
          <ac:spMkLst>
            <pc:docMk/>
            <pc:sldMk cId="2398506557" sldId="513"/>
            <ac:spMk id="7" creationId="{DDEB0690-3E8F-46ED-B342-37EBB3DECCC2}"/>
          </ac:spMkLst>
        </pc:spChg>
        <pc:spChg chg="add mod">
          <ac:chgData name="Steve Shellhammer" userId="0e71f22d-ee3e-49c0-82ff-dbc290af8082" providerId="ADAL" clId="{7FD98EB4-0735-4A71-B6D4-8697D04C3E05}" dt="2021-06-21T22:51:22.855" v="3662" actId="1076"/>
          <ac:spMkLst>
            <pc:docMk/>
            <pc:sldMk cId="2398506557" sldId="513"/>
            <ac:spMk id="8" creationId="{6CE12F95-4018-4DF2-8792-E6CF28231EF5}"/>
          </ac:spMkLst>
        </pc:spChg>
        <pc:spChg chg="add mod">
          <ac:chgData name="Steve Shellhammer" userId="0e71f22d-ee3e-49c0-82ff-dbc290af8082" providerId="ADAL" clId="{7FD98EB4-0735-4A71-B6D4-8697D04C3E05}" dt="2021-06-22T23:08:55.401" v="4693" actId="20577"/>
          <ac:spMkLst>
            <pc:docMk/>
            <pc:sldMk cId="2398506557" sldId="513"/>
            <ac:spMk id="9" creationId="{903D063C-F842-4A9D-A88E-FBA6E41B6EB2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4:51.003" v="4139" actId="27107"/>
        <pc:sldMkLst>
          <pc:docMk/>
          <pc:sldMk cId="1261565682" sldId="514"/>
        </pc:sldMkLst>
        <pc:spChg chg="mod">
          <ac:chgData name="Steve Shellhammer" userId="0e71f22d-ee3e-49c0-82ff-dbc290af8082" providerId="ADAL" clId="{7FD98EB4-0735-4A71-B6D4-8697D04C3E05}" dt="2021-06-21T22:51:50.163" v="3686" actId="20577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7FD98EB4-0735-4A71-B6D4-8697D04C3E05}" dt="2021-06-21T22:54:51.003" v="4139" actId="27107"/>
          <ac:spMkLst>
            <pc:docMk/>
            <pc:sldMk cId="1261565682" sldId="514"/>
            <ac:spMk id="3" creationId="{982715ED-DD49-4FEC-B6F7-2365FBE12DA6}"/>
          </ac:spMkLst>
        </pc:spChg>
      </pc:sldChg>
      <pc:sldChg chg="modSp new del mod">
        <pc:chgData name="Steve Shellhammer" userId="0e71f22d-ee3e-49c0-82ff-dbc290af8082" providerId="ADAL" clId="{7FD98EB4-0735-4A71-B6D4-8697D04C3E05}" dt="2021-06-21T22:51:33.204" v="3664" actId="47"/>
        <pc:sldMkLst>
          <pc:docMk/>
          <pc:sldMk cId="3160590053" sldId="514"/>
        </pc:sldMkLst>
        <pc:spChg chg="mod">
          <ac:chgData name="Steve Shellhammer" userId="0e71f22d-ee3e-49c0-82ff-dbc290af8082" providerId="ADAL" clId="{7FD98EB4-0735-4A71-B6D4-8697D04C3E05}" dt="2021-06-21T22:50:05.047" v="3641" actId="14100"/>
          <ac:spMkLst>
            <pc:docMk/>
            <pc:sldMk cId="3160590053" sldId="514"/>
            <ac:spMk id="3" creationId="{683D8A85-DCA9-4EE9-B95E-19F551D6DF25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8:07.834" v="4687" actId="20577"/>
        <pc:sldMkLst>
          <pc:docMk/>
          <pc:sldMk cId="158806586" sldId="515"/>
        </pc:sldMkLst>
        <pc:spChg chg="mod">
          <ac:chgData name="Steve Shellhammer" userId="0e71f22d-ee3e-49c0-82ff-dbc290af8082" providerId="ADAL" clId="{7FD98EB4-0735-4A71-B6D4-8697D04C3E05}" dt="2021-06-21T22:55:19.334" v="4147" actId="20577"/>
          <ac:spMkLst>
            <pc:docMk/>
            <pc:sldMk cId="158806586" sldId="515"/>
            <ac:spMk id="2" creationId="{90B759D4-CF00-4D5D-8066-DD9A0FD948A4}"/>
          </ac:spMkLst>
        </pc:spChg>
        <pc:spChg chg="mod">
          <ac:chgData name="Steve Shellhammer" userId="0e71f22d-ee3e-49c0-82ff-dbc290af8082" providerId="ADAL" clId="{7FD98EB4-0735-4A71-B6D4-8697D04C3E05}" dt="2021-06-21T22:58:07.834" v="4687" actId="20577"/>
          <ac:spMkLst>
            <pc:docMk/>
            <pc:sldMk cId="158806586" sldId="515"/>
            <ac:spMk id="3" creationId="{0B04AE32-A9F3-4E40-A8C4-9FEA2A137B1C}"/>
          </ac:spMkLst>
        </pc:spChg>
      </pc:sldChg>
    </pc:docChg>
  </pc:docChgLst>
  <pc:docChgLst>
    <pc:chgData name="Steve Shellhammer" userId="0e71f22d-ee3e-49c0-82ff-dbc290af8082" providerId="ADAL" clId="{D51FAECE-D089-466E-95E7-7851295A8625}"/>
    <pc:docChg chg="undo custSel addSld delSld modSld">
      <pc:chgData name="Steve Shellhammer" userId="0e71f22d-ee3e-49c0-82ff-dbc290af8082" providerId="ADAL" clId="{D51FAECE-D089-466E-95E7-7851295A8625}" dt="2021-08-23T18:58:50.112" v="2383" actId="20577"/>
      <pc:docMkLst>
        <pc:docMk/>
      </pc:docMkLst>
      <pc:sldChg chg="modSp mod">
        <pc:chgData name="Steve Shellhammer" userId="0e71f22d-ee3e-49c0-82ff-dbc290af8082" providerId="ADAL" clId="{D51FAECE-D089-466E-95E7-7851295A8625}" dt="2021-08-23T18:58:50.112" v="2383" actId="20577"/>
        <pc:sldMkLst>
          <pc:docMk/>
          <pc:sldMk cId="0" sldId="256"/>
        </pc:sldMkLst>
        <pc:spChg chg="mod">
          <ac:chgData name="Steve Shellhammer" userId="0e71f22d-ee3e-49c0-82ff-dbc290af8082" providerId="ADAL" clId="{D51FAECE-D089-466E-95E7-7851295A8625}" dt="2021-08-23T18:58:50.112" v="2383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D51FAECE-D089-466E-95E7-7851295A8625}" dt="2021-08-23T17:29:34.613" v="28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D51FAECE-D089-466E-95E7-7851295A8625}" dt="2021-08-23T17:30:08.221" v="30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9548716" sldId="50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348969420" sldId="508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696669391" sldId="509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0872900" sldId="51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261565682" sldId="51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58806586" sldId="51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023721527" sldId="51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6882006" sldId="52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832592430" sldId="522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782276938" sldId="523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027477533" sldId="52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38999793" sldId="52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483964135" sldId="52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931575800" sldId="52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891740046" sldId="528"/>
        </pc:sldMkLst>
      </pc:sldChg>
      <pc:sldChg chg="modSp new mod">
        <pc:chgData name="Steve Shellhammer" userId="0e71f22d-ee3e-49c0-82ff-dbc290af8082" providerId="ADAL" clId="{D51FAECE-D089-466E-95E7-7851295A8625}" dt="2021-08-23T17:36:37.054" v="494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D51FAECE-D089-466E-95E7-7851295A8625}" dt="2021-08-23T17:33:42.734" v="450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D51FAECE-D089-466E-95E7-7851295A8625}" dt="2021-08-23T17:36:37.054" v="494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D51FAECE-D089-466E-95E7-7851295A8625}" dt="2021-08-23T17:44:39.994" v="1064"/>
        <pc:sldMkLst>
          <pc:docMk/>
          <pc:sldMk cId="1033386959" sldId="530"/>
        </pc:sldMkLst>
        <pc:spChg chg="mod">
          <ac:chgData name="Steve Shellhammer" userId="0e71f22d-ee3e-49c0-82ff-dbc290af8082" providerId="ADAL" clId="{D51FAECE-D089-466E-95E7-7851295A8625}" dt="2021-08-23T17:42:56.222" v="1048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D51FAECE-D089-466E-95E7-7851295A8625}" dt="2021-08-23T17:44:39.994" v="1064"/>
          <ac:spMkLst>
            <pc:docMk/>
            <pc:sldMk cId="1033386959" sldId="530"/>
            <ac:spMk id="3" creationId="{FB91CA03-C543-4A7C-9AE8-6F0711F6E077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0:26.425" v="1705" actId="1036"/>
        <pc:sldMkLst>
          <pc:docMk/>
          <pc:sldMk cId="3940175403" sldId="531"/>
        </pc:sldMkLst>
        <pc:spChg chg="mod">
          <ac:chgData name="Steve Shellhammer" userId="0e71f22d-ee3e-49c0-82ff-dbc290af8082" providerId="ADAL" clId="{D51FAECE-D089-466E-95E7-7851295A8625}" dt="2021-08-23T17:47:38.230" v="1506" actId="14100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D51FAECE-D089-466E-95E7-7851295A8625}" dt="2021-08-23T17:49:03.594" v="1535" actId="1076"/>
          <ac:spMkLst>
            <pc:docMk/>
            <pc:sldMk cId="3940175403" sldId="531"/>
            <ac:spMk id="3" creationId="{AECBD9F4-0DB3-4E1A-82CE-253323D5A4FB}"/>
          </ac:spMkLst>
        </pc:spChg>
        <pc:spChg chg="add mod">
          <ac:chgData name="Steve Shellhammer" userId="0e71f22d-ee3e-49c0-82ff-dbc290af8082" providerId="ADAL" clId="{D51FAECE-D089-466E-95E7-7851295A8625}" dt="2021-08-23T17:50:26.425" v="1705" actId="1036"/>
          <ac:spMkLst>
            <pc:docMk/>
            <pc:sldMk cId="3940175403" sldId="531"/>
            <ac:spMk id="7" creationId="{BB6A860E-7F78-409E-9233-E04FDEE94050}"/>
          </ac:spMkLst>
        </pc:spChg>
        <pc:spChg chg="add mod">
          <ac:chgData name="Steve Shellhammer" userId="0e71f22d-ee3e-49c0-82ff-dbc290af8082" providerId="ADAL" clId="{D51FAECE-D089-466E-95E7-7851295A8625}" dt="2021-08-23T17:49:06.824" v="153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3:49.065" v="1861" actId="255"/>
        <pc:sldMkLst>
          <pc:docMk/>
          <pc:sldMk cId="3646594998" sldId="532"/>
        </pc:sldMkLst>
        <pc:spChg chg="mod">
          <ac:chgData name="Steve Shellhammer" userId="0e71f22d-ee3e-49c0-82ff-dbc290af8082" providerId="ADAL" clId="{D51FAECE-D089-466E-95E7-7851295A8625}" dt="2021-08-23T17:51:18.966" v="1732" actId="14100"/>
          <ac:spMkLst>
            <pc:docMk/>
            <pc:sldMk cId="3646594998" sldId="532"/>
            <ac:spMk id="2" creationId="{31CAF199-15C9-4031-9702-BB339A032675}"/>
          </ac:spMkLst>
        </pc:spChg>
        <pc:spChg chg="mod">
          <ac:chgData name="Steve Shellhammer" userId="0e71f22d-ee3e-49c0-82ff-dbc290af8082" providerId="ADAL" clId="{D51FAECE-D089-466E-95E7-7851295A8625}" dt="2021-08-23T17:53:49.065" v="1861" actId="255"/>
          <ac:spMkLst>
            <pc:docMk/>
            <pc:sldMk cId="3646594998" sldId="532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D51FAECE-D089-466E-95E7-7851295A8625}" dt="2021-08-23T17:52:50.299" v="1743" actId="1076"/>
          <ac:picMkLst>
            <pc:docMk/>
            <pc:sldMk cId="3646594998" sldId="532"/>
            <ac:picMk id="8" creationId="{4E69EFE8-25AF-4AC2-B341-5B6C64DD508B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29.228" v="1866"/>
        <pc:sldMkLst>
          <pc:docMk/>
          <pc:sldMk cId="1470928392" sldId="533"/>
        </pc:sldMkLst>
        <pc:spChg chg="mod">
          <ac:chgData name="Steve Shellhammer" userId="0e71f22d-ee3e-49c0-82ff-dbc290af8082" providerId="ADAL" clId="{D51FAECE-D089-466E-95E7-7851295A8625}" dt="2021-08-23T17:51:48.969" v="1736" actId="20577"/>
          <ac:spMkLst>
            <pc:docMk/>
            <pc:sldMk cId="1470928392" sldId="533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19.202" v="1864" actId="478"/>
          <ac:spMkLst>
            <pc:docMk/>
            <pc:sldMk cId="1470928392" sldId="533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21.402" v="1865" actId="478"/>
          <ac:spMkLst>
            <pc:docMk/>
            <pc:sldMk cId="1470928392" sldId="533"/>
            <ac:spMk id="10" creationId="{592FAEE0-9225-4857-AC40-8DC74268C8F9}"/>
          </ac:spMkLst>
        </pc:spChg>
        <pc:spChg chg="add mod">
          <ac:chgData name="Steve Shellhammer" userId="0e71f22d-ee3e-49c0-82ff-dbc290af8082" providerId="ADAL" clId="{D51FAECE-D089-466E-95E7-7851295A8625}" dt="2021-08-23T17:54:29.228" v="1866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D51FAECE-D089-466E-95E7-7851295A8625}" dt="2021-08-23T17:54:16.487" v="1863" actId="1076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53.993" v="1871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D51FAECE-D089-466E-95E7-7851295A8625}" dt="2021-08-23T17:51:53.850" v="1738" actId="20577"/>
          <ac:spMkLst>
            <pc:docMk/>
            <pc:sldMk cId="3533804203" sldId="534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35.228" v="1867" actId="478"/>
          <ac:spMkLst>
            <pc:docMk/>
            <pc:sldMk cId="3533804203" sldId="534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36.824" v="1868" actId="478"/>
          <ac:spMkLst>
            <pc:docMk/>
            <pc:sldMk cId="3533804203" sldId="534"/>
            <ac:spMk id="10" creationId="{941529D6-D1DD-4FE6-9964-144D7C1A82EF}"/>
          </ac:spMkLst>
        </pc:spChg>
        <pc:spChg chg="add mod">
          <ac:chgData name="Steve Shellhammer" userId="0e71f22d-ee3e-49c0-82ff-dbc290af8082" providerId="ADAL" clId="{D51FAECE-D089-466E-95E7-7851295A8625}" dt="2021-08-23T17:54:44.076" v="1869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D51FAECE-D089-466E-95E7-7851295A8625}" dt="2021-08-23T17:54:53.993" v="1871" actId="1076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delSp modSp new mod">
        <pc:chgData name="Steve Shellhammer" userId="0e71f22d-ee3e-49c0-82ff-dbc290af8082" providerId="ADAL" clId="{D51FAECE-D089-466E-95E7-7851295A8625}" dt="2021-08-23T18:55:09.150" v="2082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D51FAECE-D089-466E-95E7-7851295A8625}" dt="2021-08-23T17:55:54.730" v="1904" actId="20577"/>
          <ac:spMkLst>
            <pc:docMk/>
            <pc:sldMk cId="767981311" sldId="535"/>
            <ac:spMk id="2" creationId="{FC699608-73A5-43E7-A209-403AAB704EE6}"/>
          </ac:spMkLst>
        </pc:spChg>
        <pc:spChg chg="del">
          <ac:chgData name="Steve Shellhammer" userId="0e71f22d-ee3e-49c0-82ff-dbc290af8082" providerId="ADAL" clId="{D51FAECE-D089-466E-95E7-7851295A8625}" dt="2021-08-23T17:56:32.675" v="1905" actId="3680"/>
          <ac:spMkLst>
            <pc:docMk/>
            <pc:sldMk cId="767981311" sldId="535"/>
            <ac:spMk id="3" creationId="{0FEA7BEB-06C4-4DDD-8C74-E35C6DDE42B0}"/>
          </ac:spMkLst>
        </pc:spChg>
        <pc:graphicFrameChg chg="add mod ord modGraphic">
          <ac:chgData name="Steve Shellhammer" userId="0e71f22d-ee3e-49c0-82ff-dbc290af8082" providerId="ADAL" clId="{D51FAECE-D089-466E-95E7-7851295A8625}" dt="2021-08-23T18:55:09.150" v="2082" actId="20577"/>
          <ac:graphicFrameMkLst>
            <pc:docMk/>
            <pc:sldMk cId="767981311" sldId="535"/>
            <ac:graphicFrameMk id="7" creationId="{E24FE839-38A3-4C47-B2D9-DBF4057B71AF}"/>
          </ac:graphicFrameMkLst>
        </pc:graphicFrameChg>
      </pc:sldChg>
      <pc:sldChg chg="modSp new mod">
        <pc:chgData name="Steve Shellhammer" userId="0e71f22d-ee3e-49c0-82ff-dbc290af8082" providerId="ADAL" clId="{D51FAECE-D089-466E-95E7-7851295A8625}" dt="2021-08-23T18:56:59.597" v="2379" actId="33524"/>
        <pc:sldMkLst>
          <pc:docMk/>
          <pc:sldMk cId="913928595" sldId="536"/>
        </pc:sldMkLst>
        <pc:spChg chg="mod">
          <ac:chgData name="Steve Shellhammer" userId="0e71f22d-ee3e-49c0-82ff-dbc290af8082" providerId="ADAL" clId="{D51FAECE-D089-466E-95E7-7851295A8625}" dt="2021-08-23T18:55:35.424" v="2090" actId="20577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D51FAECE-D089-466E-95E7-7851295A8625}" dt="2021-08-23T18:56:59.597" v="2379" actId="33524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C15423F7-7331-4EBB-B0DF-94D16AFE56C5}"/>
    <pc:docChg chg="modSld modMainMaster">
      <pc:chgData name="Steve Shellhammer" userId="0e71f22d-ee3e-49c0-82ff-dbc290af8082" providerId="ADAL" clId="{C15423F7-7331-4EBB-B0DF-94D16AFE56C5}" dt="2021-10-12T19:40:25.557" v="133" actId="6549"/>
      <pc:docMkLst>
        <pc:docMk/>
      </pc:docMkLst>
      <pc:sldChg chg="modSp mod">
        <pc:chgData name="Steve Shellhammer" userId="0e71f22d-ee3e-49c0-82ff-dbc290af8082" providerId="ADAL" clId="{C15423F7-7331-4EBB-B0DF-94D16AFE56C5}" dt="2021-10-12T19:33:14.689" v="23" actId="20577"/>
        <pc:sldMkLst>
          <pc:docMk/>
          <pc:sldMk cId="0" sldId="256"/>
        </pc:sldMkLst>
        <pc:spChg chg="mod">
          <ac:chgData name="Steve Shellhammer" userId="0e71f22d-ee3e-49c0-82ff-dbc290af8082" providerId="ADAL" clId="{C15423F7-7331-4EBB-B0DF-94D16AFE56C5}" dt="2021-10-12T19:33:14.689" v="2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C15423F7-7331-4EBB-B0DF-94D16AFE56C5}" dt="2021-10-12T19:37:08.066" v="91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C15423F7-7331-4EBB-B0DF-94D16AFE56C5}" dt="2021-10-12T19:37:08.066" v="91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C15423F7-7331-4EBB-B0DF-94D16AFE56C5}" dt="2021-10-12T19:37:36.004" v="95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C15423F7-7331-4EBB-B0DF-94D16AFE56C5}" dt="2021-10-12T19:37:29.565" v="93" actId="1076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C15423F7-7331-4EBB-B0DF-94D16AFE56C5}" dt="2021-10-12T19:37:36.004" v="95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C15423F7-7331-4EBB-B0DF-94D16AFE56C5}" dt="2021-10-12T19:39:44.435" v="132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C15423F7-7331-4EBB-B0DF-94D16AFE56C5}" dt="2021-10-12T19:39:44.435" v="132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mod">
        <pc:chgData name="Steve Shellhammer" userId="0e71f22d-ee3e-49c0-82ff-dbc290af8082" providerId="ADAL" clId="{C15423F7-7331-4EBB-B0DF-94D16AFE56C5}" dt="2021-10-12T19:38:05.651" v="101" actId="20577"/>
        <pc:sldMkLst>
          <pc:docMk/>
          <pc:sldMk cId="2716857888" sldId="537"/>
        </pc:sldMkLst>
        <pc:spChg chg="mod">
          <ac:chgData name="Steve Shellhammer" userId="0e71f22d-ee3e-49c0-82ff-dbc290af8082" providerId="ADAL" clId="{C15423F7-7331-4EBB-B0DF-94D16AFE56C5}" dt="2021-10-12T19:38:05.651" v="101" actId="20577"/>
          <ac:spMkLst>
            <pc:docMk/>
            <pc:sldMk cId="2716857888" sldId="537"/>
            <ac:spMk id="3" creationId="{FF2DE659-4786-4C44-B6D7-E9E05E77C420}"/>
          </ac:spMkLst>
        </pc:spChg>
      </pc:sldChg>
      <pc:sldChg chg="modSp mod">
        <pc:chgData name="Steve Shellhammer" userId="0e71f22d-ee3e-49c0-82ff-dbc290af8082" providerId="ADAL" clId="{C15423F7-7331-4EBB-B0DF-94D16AFE56C5}" dt="2021-10-12T19:40:25.557" v="133" actId="6549"/>
        <pc:sldMkLst>
          <pc:docMk/>
          <pc:sldMk cId="341061038" sldId="549"/>
        </pc:sldMkLst>
        <pc:spChg chg="mod">
          <ac:chgData name="Steve Shellhammer" userId="0e71f22d-ee3e-49c0-82ff-dbc290af8082" providerId="ADAL" clId="{C15423F7-7331-4EBB-B0DF-94D16AFE56C5}" dt="2021-10-12T19:40:25.557" v="133" actId="6549"/>
          <ac:spMkLst>
            <pc:docMk/>
            <pc:sldMk cId="341061038" sldId="549"/>
            <ac:spMk id="3" creationId="{F2F3AABC-1308-48ED-AF2F-B2974160B87E}"/>
          </ac:spMkLst>
        </pc:spChg>
      </pc:sldChg>
      <pc:sldMasterChg chg="modSldLayout">
        <pc:chgData name="Steve Shellhammer" userId="0e71f22d-ee3e-49c0-82ff-dbc290af8082" providerId="ADAL" clId="{C15423F7-7331-4EBB-B0DF-94D16AFE56C5}" dt="2021-09-28T23:17:59.955" v="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15423F7-7331-4EBB-B0DF-94D16AFE56C5}" dt="2021-09-28T23:17:59.955" v="7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C15423F7-7331-4EBB-B0DF-94D16AFE56C5}" dt="2021-09-28T23:17:59.955" v="7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9A8F5A9B-1CB4-4C7E-9B2A-DC94F0BD82DD}"/>
    <pc:docChg chg="undo custSel modSld">
      <pc:chgData name="Steve Shellhammer" userId="0e71f22d-ee3e-49c0-82ff-dbc290af8082" providerId="ADAL" clId="{9A8F5A9B-1CB4-4C7E-9B2A-DC94F0BD82DD}" dt="2020-08-26T16:51:41.966" v="570" actId="14100"/>
      <pc:docMkLst>
        <pc:docMk/>
      </pc:docMkLst>
      <pc:sldChg chg="modSp mod">
        <pc:chgData name="Steve Shellhammer" userId="0e71f22d-ee3e-49c0-82ff-dbc290af8082" providerId="ADAL" clId="{9A8F5A9B-1CB4-4C7E-9B2A-DC94F0BD82DD}" dt="2020-08-26T16:46:09.517" v="425" actId="14100"/>
        <pc:sldMkLst>
          <pc:docMk/>
          <pc:sldMk cId="3145523729" sldId="482"/>
        </pc:sldMkLst>
        <pc:spChg chg="mod">
          <ac:chgData name="Steve Shellhammer" userId="0e71f22d-ee3e-49c0-82ff-dbc290af8082" providerId="ADAL" clId="{9A8F5A9B-1CB4-4C7E-9B2A-DC94F0BD82DD}" dt="2020-08-26T16:45:47.609" v="420" actId="1076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9A8F5A9B-1CB4-4C7E-9B2A-DC94F0BD82DD}" dt="2020-08-26T16:46:09.517" v="425" actId="14100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9A8F5A9B-1CB4-4C7E-9B2A-DC94F0BD82DD}" dt="2020-08-26T16:51:41.966" v="570" actId="14100"/>
        <pc:sldMkLst>
          <pc:docMk/>
          <pc:sldMk cId="675243109" sldId="487"/>
        </pc:sldMkLst>
        <pc:spChg chg="mod">
          <ac:chgData name="Steve Shellhammer" userId="0e71f22d-ee3e-49c0-82ff-dbc290af8082" providerId="ADAL" clId="{9A8F5A9B-1CB4-4C7E-9B2A-DC94F0BD82DD}" dt="2020-08-26T00:00:23.060" v="3" actId="1076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9A8F5A9B-1CB4-4C7E-9B2A-DC94F0BD82DD}" dt="2020-08-26T16:51:41.966" v="570" actId="14100"/>
          <ac:spMkLst>
            <pc:docMk/>
            <pc:sldMk cId="675243109" sldId="487"/>
            <ac:spMk id="3" creationId="{F7F3A0E5-FAAC-4B6F-9E0C-21E97D74B750}"/>
          </ac:spMkLst>
        </pc:spChg>
        <pc:spChg chg="mod">
          <ac:chgData name="Steve Shellhammer" userId="0e71f22d-ee3e-49c0-82ff-dbc290af8082" providerId="ADAL" clId="{9A8F5A9B-1CB4-4C7E-9B2A-DC94F0BD82DD}" dt="2020-08-26T16:49:11.643" v="468" actId="1035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9A8F5A9B-1CB4-4C7E-9B2A-DC94F0BD82DD}" dt="2020-08-26T16:51:23.387" v="568" actId="1035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FED57FB5-8C7C-49AB-AB3C-29110B5CDCC3}"/>
    <pc:docChg chg="custSel addSld delSld modSld">
      <pc:chgData name="Steve Shellhammer" userId="0e71f22d-ee3e-49c0-82ff-dbc290af8082" providerId="ADAL" clId="{FED57FB5-8C7C-49AB-AB3C-29110B5CDCC3}" dt="2020-12-14T21:11:40.671" v="438" actId="20577"/>
      <pc:docMkLst>
        <pc:docMk/>
      </pc:docMkLst>
      <pc:sldChg chg="modSp mod">
        <pc:chgData name="Steve Shellhammer" userId="0e71f22d-ee3e-49c0-82ff-dbc290af8082" providerId="ADAL" clId="{FED57FB5-8C7C-49AB-AB3C-29110B5CDCC3}" dt="2020-12-14T21:04:40.939" v="18" actId="403"/>
        <pc:sldMkLst>
          <pc:docMk/>
          <pc:sldMk cId="0" sldId="256"/>
        </pc:sldMkLst>
        <pc:spChg chg="mod">
          <ac:chgData name="Steve Shellhammer" userId="0e71f22d-ee3e-49c0-82ff-dbc290af8082" providerId="ADAL" clId="{FED57FB5-8C7C-49AB-AB3C-29110B5CDCC3}" dt="2020-12-14T21:04:40.939" v="18" actId="403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FED57FB5-8C7C-49AB-AB3C-29110B5CDCC3}" dt="2020-12-14T21:04:16.602" v="5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FED57FB5-8C7C-49AB-AB3C-29110B5CDCC3}" dt="2020-12-14T21:04:13.203" v="1" actId="6549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FED57FB5-8C7C-49AB-AB3C-29110B5CDCC3}" dt="2020-12-14T21:05:42.521" v="91" actId="313"/>
        <pc:sldMkLst>
          <pc:docMk/>
          <pc:sldMk cId="3653012693" sldId="480"/>
        </pc:sldMkLst>
        <pc:spChg chg="mod">
          <ac:chgData name="Steve Shellhammer" userId="0e71f22d-ee3e-49c0-82ff-dbc290af8082" providerId="ADAL" clId="{FED57FB5-8C7C-49AB-AB3C-29110B5CDCC3}" dt="2020-12-14T21:05:42.521" v="91" actId="313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FED57FB5-8C7C-49AB-AB3C-29110B5CDCC3}" dt="2020-12-14T21:11:40.671" v="438" actId="20577"/>
        <pc:sldMkLst>
          <pc:docMk/>
          <pc:sldMk cId="1836874408" sldId="481"/>
        </pc:sldMkLst>
        <pc:spChg chg="mod">
          <ac:chgData name="Steve Shellhammer" userId="0e71f22d-ee3e-49c0-82ff-dbc290af8082" providerId="ADAL" clId="{FED57FB5-8C7C-49AB-AB3C-29110B5CDCC3}" dt="2020-12-14T21:08:17.265" v="121" actId="20577"/>
          <ac:spMkLst>
            <pc:docMk/>
            <pc:sldMk cId="1836874408" sldId="481"/>
            <ac:spMk id="2" creationId="{F5D339DC-FDB4-4A9D-A761-16C6BB5B2248}"/>
          </ac:spMkLst>
        </pc:spChg>
        <pc:spChg chg="mod">
          <ac:chgData name="Steve Shellhammer" userId="0e71f22d-ee3e-49c0-82ff-dbc290af8082" providerId="ADAL" clId="{FED57FB5-8C7C-49AB-AB3C-29110B5CDCC3}" dt="2020-12-14T21:11:40.671" v="438" actId="20577"/>
          <ac:spMkLst>
            <pc:docMk/>
            <pc:sldMk cId="1836874408" sldId="481"/>
            <ac:spMk id="3" creationId="{4D5B6398-F668-40E1-9832-A75F64CDCE65}"/>
          </ac:spMkLst>
        </pc:sp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790051191" sldId="48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912687455" sldId="49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545545651" sldId="49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836799658" sldId="49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54922741" sldId="49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26241637" sldId="497"/>
        </pc:sldMkLst>
      </pc:sldChg>
    </pc:docChg>
  </pc:docChgLst>
  <pc:docChgLst>
    <pc:chgData name="Steve Shellhammer" userId="0e71f22d-ee3e-49c0-82ff-dbc290af8082" providerId="ADAL" clId="{5AE2CC8C-54BD-4BD0-9392-2A265393AAE9}"/>
    <pc:docChg chg="undo custSel addSld delSld modSld">
      <pc:chgData name="Steve Shellhammer" userId="0e71f22d-ee3e-49c0-82ff-dbc290af8082" providerId="ADAL" clId="{5AE2CC8C-54BD-4BD0-9392-2A265393AAE9}" dt="2021-04-26T23:57:39.962" v="5190" actId="1076"/>
      <pc:docMkLst>
        <pc:docMk/>
      </pc:docMkLst>
      <pc:sldChg chg="delSp modSp mod">
        <pc:chgData name="Steve Shellhammer" userId="0e71f22d-ee3e-49c0-82ff-dbc290af8082" providerId="ADAL" clId="{5AE2CC8C-54BD-4BD0-9392-2A265393AAE9}" dt="2021-04-23T16:13:36.031" v="4833"/>
        <pc:sldMkLst>
          <pc:docMk/>
          <pc:sldMk cId="0" sldId="256"/>
        </pc:sldMkLst>
        <pc:spChg chg="del mod">
          <ac:chgData name="Steve Shellhammer" userId="0e71f22d-ee3e-49c0-82ff-dbc290af8082" providerId="ADAL" clId="{5AE2CC8C-54BD-4BD0-9392-2A265393AAE9}" dt="2021-04-21T22:28:33.202" v="61" actId="478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5AE2CC8C-54BD-4BD0-9392-2A265393AAE9}" dt="2021-04-21T22:29:38.106" v="64" actId="14100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AE2CC8C-54BD-4BD0-9392-2A265393AAE9}" dt="2021-04-21T22:29:11.685" v="6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AE2CC8C-54BD-4BD0-9392-2A265393AAE9}" dt="2021-04-23T16:13:36.031" v="4833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967477002" sldId="48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84003677" sldId="48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98337821" sldId="484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658309821" sldId="485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393319472" sldId="48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284133424" sldId="487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663599620" sldId="488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715842681" sldId="489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250604963" sldId="490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154146102" sldId="491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2084330954" sldId="49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53439342" sldId="49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573313430" sldId="494"/>
        </pc:sldMkLst>
      </pc:sldChg>
      <pc:sldChg chg="modSp new mod">
        <pc:chgData name="Steve Shellhammer" userId="0e71f22d-ee3e-49c0-82ff-dbc290af8082" providerId="ADAL" clId="{5AE2CC8C-54BD-4BD0-9392-2A265393AAE9}" dt="2021-04-23T16:15:43.962" v="4876" actId="20577"/>
        <pc:sldMkLst>
          <pc:docMk/>
          <pc:sldMk cId="892577509" sldId="495"/>
        </pc:sldMkLst>
        <pc:spChg chg="mod">
          <ac:chgData name="Steve Shellhammer" userId="0e71f22d-ee3e-49c0-82ff-dbc290af8082" providerId="ADAL" clId="{5AE2CC8C-54BD-4BD0-9392-2A265393AAE9}" dt="2021-04-21T22:30:58.846" v="87" actId="20577"/>
          <ac:spMkLst>
            <pc:docMk/>
            <pc:sldMk cId="892577509" sldId="495"/>
            <ac:spMk id="2" creationId="{65C8E21A-9D73-42A7-8E70-24C3E6711C3C}"/>
          </ac:spMkLst>
        </pc:spChg>
        <pc:spChg chg="mod">
          <ac:chgData name="Steve Shellhammer" userId="0e71f22d-ee3e-49c0-82ff-dbc290af8082" providerId="ADAL" clId="{5AE2CC8C-54BD-4BD0-9392-2A265393AAE9}" dt="2021-04-23T16:15:43.962" v="4876" actId="20577"/>
          <ac:spMkLst>
            <pc:docMk/>
            <pc:sldMk cId="892577509" sldId="495"/>
            <ac:spMk id="3" creationId="{BA401E54-9A0D-467D-ABE5-FB4EB6F57B76}"/>
          </ac:spMkLst>
        </pc:spChg>
      </pc:sldChg>
      <pc:sldChg chg="modSp new mod">
        <pc:chgData name="Steve Shellhammer" userId="0e71f22d-ee3e-49c0-82ff-dbc290af8082" providerId="ADAL" clId="{5AE2CC8C-54BD-4BD0-9392-2A265393AAE9}" dt="2021-04-21T22:45:11.045" v="309" actId="255"/>
        <pc:sldMkLst>
          <pc:docMk/>
          <pc:sldMk cId="1472924119" sldId="496"/>
        </pc:sldMkLst>
        <pc:spChg chg="mod">
          <ac:chgData name="Steve Shellhammer" userId="0e71f22d-ee3e-49c0-82ff-dbc290af8082" providerId="ADAL" clId="{5AE2CC8C-54BD-4BD0-9392-2A265393AAE9}" dt="2021-04-21T22:37:36.825" v="294" actId="20577"/>
          <ac:spMkLst>
            <pc:docMk/>
            <pc:sldMk cId="1472924119" sldId="496"/>
            <ac:spMk id="2" creationId="{79AF1BB4-FA2B-4F0A-990E-47BD6E5EC3A1}"/>
          </ac:spMkLst>
        </pc:spChg>
        <pc:spChg chg="mod">
          <ac:chgData name="Steve Shellhammer" userId="0e71f22d-ee3e-49c0-82ff-dbc290af8082" providerId="ADAL" clId="{5AE2CC8C-54BD-4BD0-9392-2A265393AAE9}" dt="2021-04-21T22:45:11.045" v="309" actId="255"/>
          <ac:spMkLst>
            <pc:docMk/>
            <pc:sldMk cId="1472924119" sldId="496"/>
            <ac:spMk id="3" creationId="{9DE5CA36-B3A2-4376-A3B1-313C5A61EE74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2:03.780" v="4672" actId="14100"/>
        <pc:sldMkLst>
          <pc:docMk/>
          <pc:sldMk cId="2963953603" sldId="497"/>
        </pc:sldMkLst>
        <pc:spChg chg="mod">
          <ac:chgData name="Steve Shellhammer" userId="0e71f22d-ee3e-49c0-82ff-dbc290af8082" providerId="ADAL" clId="{5AE2CC8C-54BD-4BD0-9392-2A265393AAE9}" dt="2021-04-22T00:02:03.780" v="4672" actId="14100"/>
          <ac:spMkLst>
            <pc:docMk/>
            <pc:sldMk cId="2963953603" sldId="497"/>
            <ac:spMk id="2" creationId="{F99666DC-C4C2-4206-A43C-68C6D7DF4861}"/>
          </ac:spMkLst>
        </pc:spChg>
        <pc:spChg chg="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3" creationId="{7111A924-DE11-4B4C-B125-5E466FD208EC}"/>
          </ac:spMkLst>
        </pc:spChg>
        <pc:spChg chg="add 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9" creationId="{CC44E1AF-96C3-4B51-9CED-1881F89E8E77}"/>
          </ac:spMkLst>
        </pc:spChg>
        <pc:picChg chg="add del mod">
          <ac:chgData name="Steve Shellhammer" userId="0e71f22d-ee3e-49c0-82ff-dbc290af8082" providerId="ADAL" clId="{5AE2CC8C-54BD-4BD0-9392-2A265393AAE9}" dt="2021-04-21T23:08:13.796" v="1151" actId="478"/>
          <ac:picMkLst>
            <pc:docMk/>
            <pc:sldMk cId="2963953603" sldId="497"/>
            <ac:picMk id="8" creationId="{6E9BA21D-D9C7-4EDD-838C-C7A7F91B957A}"/>
          </ac:picMkLst>
        </pc:picChg>
        <pc:picChg chg="del">
          <ac:chgData name="Steve Shellhammer" userId="0e71f22d-ee3e-49c0-82ff-dbc290af8082" providerId="ADAL" clId="{5AE2CC8C-54BD-4BD0-9392-2A265393AAE9}" dt="2021-04-21T23:08:39.577" v="1152" actId="478"/>
          <ac:picMkLst>
            <pc:docMk/>
            <pc:sldMk cId="2963953603" sldId="497"/>
            <ac:picMk id="10" creationId="{E18B5114-0087-4FA3-BFBA-765F0F74C232}"/>
          </ac:picMkLst>
        </pc:picChg>
        <pc:picChg chg="add mod">
          <ac:chgData name="Steve Shellhammer" userId="0e71f22d-ee3e-49c0-82ff-dbc290af8082" providerId="ADAL" clId="{5AE2CC8C-54BD-4BD0-9392-2A265393AAE9}" dt="2021-04-22T00:01:43.374" v="4666" actId="1036"/>
          <ac:picMkLst>
            <pc:docMk/>
            <pc:sldMk cId="2963953603" sldId="497"/>
            <ac:picMk id="12" creationId="{1912E62C-D68A-4C06-A304-6F8D6F059FEC}"/>
          </ac:picMkLst>
        </pc:picChg>
      </pc:sldChg>
      <pc:sldChg chg="addSp modSp new mod">
        <pc:chgData name="Steve Shellhammer" userId="0e71f22d-ee3e-49c0-82ff-dbc290af8082" providerId="ADAL" clId="{5AE2CC8C-54BD-4BD0-9392-2A265393AAE9}" dt="2021-04-22T00:02:59.966" v="4689" actId="14100"/>
        <pc:sldMkLst>
          <pc:docMk/>
          <pc:sldMk cId="700908960" sldId="498"/>
        </pc:sldMkLst>
        <pc:spChg chg="mod">
          <ac:chgData name="Steve Shellhammer" userId="0e71f22d-ee3e-49c0-82ff-dbc290af8082" providerId="ADAL" clId="{5AE2CC8C-54BD-4BD0-9392-2A265393AAE9}" dt="2021-04-22T00:02:59.966" v="4689" actId="14100"/>
          <ac:spMkLst>
            <pc:docMk/>
            <pc:sldMk cId="700908960" sldId="498"/>
            <ac:spMk id="2" creationId="{0C524286-70E5-4805-A30D-C30785D0A169}"/>
          </ac:spMkLst>
        </pc:spChg>
        <pc:spChg chg="mod">
          <ac:chgData name="Steve Shellhammer" userId="0e71f22d-ee3e-49c0-82ff-dbc290af8082" providerId="ADAL" clId="{5AE2CC8C-54BD-4BD0-9392-2A265393AAE9}" dt="2021-04-22T00:02:34.942" v="4684" actId="1036"/>
          <ac:spMkLst>
            <pc:docMk/>
            <pc:sldMk cId="700908960" sldId="498"/>
            <ac:spMk id="3" creationId="{5A2506E9-055C-47F5-B780-9EB7BE3A9BBE}"/>
          </ac:spMkLst>
        </pc:spChg>
        <pc:spChg chg="add mod">
          <ac:chgData name="Steve Shellhammer" userId="0e71f22d-ee3e-49c0-82ff-dbc290af8082" providerId="ADAL" clId="{5AE2CC8C-54BD-4BD0-9392-2A265393AAE9}" dt="2021-04-22T00:02:41.966" v="4688" actId="1036"/>
          <ac:spMkLst>
            <pc:docMk/>
            <pc:sldMk cId="700908960" sldId="498"/>
            <ac:spMk id="9" creationId="{5209FE2E-E864-4B84-9250-BDF9F1143C85}"/>
          </ac:spMkLst>
        </pc:spChg>
        <pc:spChg chg="add mod">
          <ac:chgData name="Steve Shellhammer" userId="0e71f22d-ee3e-49c0-82ff-dbc290af8082" providerId="ADAL" clId="{5AE2CC8C-54BD-4BD0-9392-2A265393AAE9}" dt="2021-04-21T23:27:43.505" v="2644" actId="1036"/>
          <ac:spMkLst>
            <pc:docMk/>
            <pc:sldMk cId="700908960" sldId="498"/>
            <ac:spMk id="10" creationId="{DE6368CD-1FA1-42A6-8BC2-F616B32B1757}"/>
          </ac:spMkLst>
        </pc:spChg>
        <pc:picChg chg="add mod">
          <ac:chgData name="Steve Shellhammer" userId="0e71f22d-ee3e-49c0-82ff-dbc290af8082" providerId="ADAL" clId="{5AE2CC8C-54BD-4BD0-9392-2A265393AAE9}" dt="2021-04-22T00:02:34.942" v="4684" actId="1036"/>
          <ac:picMkLst>
            <pc:docMk/>
            <pc:sldMk cId="700908960" sldId="498"/>
            <ac:picMk id="8" creationId="{66F4EBC2-186E-4292-8B3C-0D14A4570965}"/>
          </ac:picMkLst>
        </pc:picChg>
      </pc:sldChg>
      <pc:sldChg chg="modSp new mod">
        <pc:chgData name="Steve Shellhammer" userId="0e71f22d-ee3e-49c0-82ff-dbc290af8082" providerId="ADAL" clId="{5AE2CC8C-54BD-4BD0-9392-2A265393AAE9}" dt="2021-04-23T16:22:45.238" v="5142" actId="1076"/>
        <pc:sldMkLst>
          <pc:docMk/>
          <pc:sldMk cId="333785664" sldId="499"/>
        </pc:sldMkLst>
        <pc:spChg chg="mod">
          <ac:chgData name="Steve Shellhammer" userId="0e71f22d-ee3e-49c0-82ff-dbc290af8082" providerId="ADAL" clId="{5AE2CC8C-54BD-4BD0-9392-2A265393AAE9}" dt="2021-04-21T23:19:28.056" v="2141" actId="14100"/>
          <ac:spMkLst>
            <pc:docMk/>
            <pc:sldMk cId="333785664" sldId="499"/>
            <ac:spMk id="2" creationId="{57FDA659-E8DD-48E1-9BB8-71E8602F0131}"/>
          </ac:spMkLst>
        </pc:spChg>
        <pc:spChg chg="mod">
          <ac:chgData name="Steve Shellhammer" userId="0e71f22d-ee3e-49c0-82ff-dbc290af8082" providerId="ADAL" clId="{5AE2CC8C-54BD-4BD0-9392-2A265393AAE9}" dt="2021-04-23T16:22:45.238" v="5142" actId="1076"/>
          <ac:spMkLst>
            <pc:docMk/>
            <pc:sldMk cId="333785664" sldId="499"/>
            <ac:spMk id="3" creationId="{25816A25-D745-4898-9F55-B6E15A282E09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02.849" v="5170" actId="20577"/>
        <pc:sldMkLst>
          <pc:docMk/>
          <pc:sldMk cId="4037900903" sldId="500"/>
        </pc:sldMkLst>
        <pc:spChg chg="mod">
          <ac:chgData name="Steve Shellhammer" userId="0e71f22d-ee3e-49c0-82ff-dbc290af8082" providerId="ADAL" clId="{5AE2CC8C-54BD-4BD0-9392-2A265393AAE9}" dt="2021-04-21T23:30:06.492" v="2654" actId="20577"/>
          <ac:spMkLst>
            <pc:docMk/>
            <pc:sldMk cId="4037900903" sldId="500"/>
            <ac:spMk id="2" creationId="{DD303749-4E48-49BA-B517-34967E6EC8A0}"/>
          </ac:spMkLst>
        </pc:spChg>
        <pc:spChg chg="mod">
          <ac:chgData name="Steve Shellhammer" userId="0e71f22d-ee3e-49c0-82ff-dbc290af8082" providerId="ADAL" clId="{5AE2CC8C-54BD-4BD0-9392-2A265393AAE9}" dt="2021-04-23T16:24:02.849" v="5170" actId="20577"/>
          <ac:spMkLst>
            <pc:docMk/>
            <pc:sldMk cId="4037900903" sldId="500"/>
            <ac:spMk id="3" creationId="{5A8E1A93-57F9-4A16-A00E-4DAFC991DBE7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26.875" v="5175" actId="14100"/>
        <pc:sldMkLst>
          <pc:docMk/>
          <pc:sldMk cId="514910755" sldId="501"/>
        </pc:sldMkLst>
        <pc:spChg chg="mod">
          <ac:chgData name="Steve Shellhammer" userId="0e71f22d-ee3e-49c0-82ff-dbc290af8082" providerId="ADAL" clId="{5AE2CC8C-54BD-4BD0-9392-2A265393AAE9}" dt="2021-04-21T23:36:56.678" v="3574" actId="20577"/>
          <ac:spMkLst>
            <pc:docMk/>
            <pc:sldMk cId="514910755" sldId="501"/>
            <ac:spMk id="2" creationId="{2E5F2D5C-CD52-4140-9D25-98553406A1AD}"/>
          </ac:spMkLst>
        </pc:spChg>
        <pc:spChg chg="mod">
          <ac:chgData name="Steve Shellhammer" userId="0e71f22d-ee3e-49c0-82ff-dbc290af8082" providerId="ADAL" clId="{5AE2CC8C-54BD-4BD0-9392-2A265393AAE9}" dt="2021-04-23T16:24:26.875" v="5175" actId="14100"/>
          <ac:spMkLst>
            <pc:docMk/>
            <pc:sldMk cId="514910755" sldId="501"/>
            <ac:spMk id="3" creationId="{FD0C5417-72D1-41FF-AAAF-A463CE1A52B3}"/>
          </ac:spMkLst>
        </pc:spChg>
      </pc:sldChg>
      <pc:sldChg chg="modSp new del mod">
        <pc:chgData name="Steve Shellhammer" userId="0e71f22d-ee3e-49c0-82ff-dbc290af8082" providerId="ADAL" clId="{5AE2CC8C-54BD-4BD0-9392-2A265393AAE9}" dt="2021-04-21T23:44:44.150" v="4547" actId="47"/>
        <pc:sldMkLst>
          <pc:docMk/>
          <pc:sldMk cId="1677217986" sldId="502"/>
        </pc:sldMkLst>
        <pc:spChg chg="mod">
          <ac:chgData name="Steve Shellhammer" userId="0e71f22d-ee3e-49c0-82ff-dbc290af8082" providerId="ADAL" clId="{5AE2CC8C-54BD-4BD0-9392-2A265393AAE9}" dt="2021-04-21T23:38:28.640" v="3755" actId="404"/>
          <ac:spMkLst>
            <pc:docMk/>
            <pc:sldMk cId="1677217986" sldId="502"/>
            <ac:spMk id="2" creationId="{283EE06D-443A-415C-B0A8-C4BF254D3ABF}"/>
          </ac:spMkLst>
        </pc:spChg>
        <pc:spChg chg="mod">
          <ac:chgData name="Steve Shellhammer" userId="0e71f22d-ee3e-49c0-82ff-dbc290af8082" providerId="ADAL" clId="{5AE2CC8C-54BD-4BD0-9392-2A265393AAE9}" dt="2021-04-21T23:44:33.111" v="4546" actId="1076"/>
          <ac:spMkLst>
            <pc:docMk/>
            <pc:sldMk cId="1677217986" sldId="502"/>
            <ac:spMk id="3" creationId="{02C19FC9-5226-4726-86D4-E7697EC9E905}"/>
          </ac:spMkLst>
        </pc:spChg>
      </pc:sldChg>
      <pc:sldChg chg="delSp modSp new mod">
        <pc:chgData name="Steve Shellhammer" userId="0e71f22d-ee3e-49c0-82ff-dbc290af8082" providerId="ADAL" clId="{5AE2CC8C-54BD-4BD0-9392-2A265393AAE9}" dt="2021-04-21T23:45:18.572" v="4579" actId="403"/>
        <pc:sldMkLst>
          <pc:docMk/>
          <pc:sldMk cId="3594223674" sldId="502"/>
        </pc:sldMkLst>
        <pc:spChg chg="mod">
          <ac:chgData name="Steve Shellhammer" userId="0e71f22d-ee3e-49c0-82ff-dbc290af8082" providerId="ADAL" clId="{5AE2CC8C-54BD-4BD0-9392-2A265393AAE9}" dt="2021-04-21T23:45:18.572" v="4579" actId="403"/>
          <ac:spMkLst>
            <pc:docMk/>
            <pc:sldMk cId="3594223674" sldId="502"/>
            <ac:spMk id="2" creationId="{FBE98FF8-1EC0-4E68-8129-F461E79EE84F}"/>
          </ac:spMkLst>
        </pc:spChg>
        <pc:spChg chg="del">
          <ac:chgData name="Steve Shellhammer" userId="0e71f22d-ee3e-49c0-82ff-dbc290af8082" providerId="ADAL" clId="{5AE2CC8C-54BD-4BD0-9392-2A265393AAE9}" dt="2021-04-21T23:45:09.585" v="4576" actId="478"/>
          <ac:spMkLst>
            <pc:docMk/>
            <pc:sldMk cId="3594223674" sldId="502"/>
            <ac:spMk id="3" creationId="{532DF462-13F9-4CC9-AAF7-8CCD3558E6FA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8:13.112" v="4810" actId="478"/>
        <pc:sldMkLst>
          <pc:docMk/>
          <pc:sldMk cId="3104585391" sldId="503"/>
        </pc:sldMkLst>
        <pc:spChg chg="mod">
          <ac:chgData name="Steve Shellhammer" userId="0e71f22d-ee3e-49c0-82ff-dbc290af8082" providerId="ADAL" clId="{5AE2CC8C-54BD-4BD0-9392-2A265393AAE9}" dt="2021-04-21T23:50:17.976" v="4600" actId="14100"/>
          <ac:spMkLst>
            <pc:docMk/>
            <pc:sldMk cId="3104585391" sldId="503"/>
            <ac:spMk id="2" creationId="{8F54DBDA-043B-4381-87F0-6E90E8C6BE86}"/>
          </ac:spMkLst>
        </pc:spChg>
        <pc:spChg chg="del mod">
          <ac:chgData name="Steve Shellhammer" userId="0e71f22d-ee3e-49c0-82ff-dbc290af8082" providerId="ADAL" clId="{5AE2CC8C-54BD-4BD0-9392-2A265393AAE9}" dt="2021-04-22T00:08:09.186" v="4809" actId="478"/>
          <ac:spMkLst>
            <pc:docMk/>
            <pc:sldMk cId="3104585391" sldId="503"/>
            <ac:spMk id="3" creationId="{2C40415E-9D07-4AF3-9DE7-559537B3FFD1}"/>
          </ac:spMkLst>
        </pc:spChg>
        <pc:spChg chg="add del mod">
          <ac:chgData name="Steve Shellhammer" userId="0e71f22d-ee3e-49c0-82ff-dbc290af8082" providerId="ADAL" clId="{5AE2CC8C-54BD-4BD0-9392-2A265393AAE9}" dt="2021-04-22T00:08:13.112" v="4810" actId="478"/>
          <ac:spMkLst>
            <pc:docMk/>
            <pc:sldMk cId="3104585391" sldId="503"/>
            <ac:spMk id="10" creationId="{57A14326-F08F-4E48-A205-6736914D4EC2}"/>
          </ac:spMkLst>
        </pc:spChg>
        <pc:picChg chg="add mod">
          <ac:chgData name="Steve Shellhammer" userId="0e71f22d-ee3e-49c0-82ff-dbc290af8082" providerId="ADAL" clId="{5AE2CC8C-54BD-4BD0-9392-2A265393AAE9}" dt="2021-04-21T23:50:13.347" v="4599" actId="1076"/>
          <ac:picMkLst>
            <pc:docMk/>
            <pc:sldMk cId="3104585391" sldId="503"/>
            <ac:picMk id="8" creationId="{97A4F42C-2FE3-413C-BA2D-92CB091B9F9B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37.375" v="4656" actId="1035"/>
        <pc:sldMkLst>
          <pc:docMk/>
          <pc:sldMk cId="668802648" sldId="504"/>
        </pc:sldMkLst>
        <pc:spChg chg="mod">
          <ac:chgData name="Steve Shellhammer" userId="0e71f22d-ee3e-49c0-82ff-dbc290af8082" providerId="ADAL" clId="{5AE2CC8C-54BD-4BD0-9392-2A265393AAE9}" dt="2021-04-22T00:00:33.646" v="4655" actId="14100"/>
          <ac:spMkLst>
            <pc:docMk/>
            <pc:sldMk cId="668802648" sldId="504"/>
            <ac:spMk id="2" creationId="{25E7DE1C-152D-4B01-9064-FE57A0465216}"/>
          </ac:spMkLst>
        </pc:spChg>
        <pc:spChg chg="del mod">
          <ac:chgData name="Steve Shellhammer" userId="0e71f22d-ee3e-49c0-82ff-dbc290af8082" providerId="ADAL" clId="{5AE2CC8C-54BD-4BD0-9392-2A265393AAE9}" dt="2021-04-21T23:55:24.744" v="4619" actId="478"/>
          <ac:spMkLst>
            <pc:docMk/>
            <pc:sldMk cId="668802648" sldId="504"/>
            <ac:spMk id="3" creationId="{D200EC5C-BC31-4B98-BD32-C2AA7CD20DFE}"/>
          </ac:spMkLst>
        </pc:spChg>
        <pc:spChg chg="add del mod">
          <ac:chgData name="Steve Shellhammer" userId="0e71f22d-ee3e-49c0-82ff-dbc290af8082" providerId="ADAL" clId="{5AE2CC8C-54BD-4BD0-9392-2A265393AAE9}" dt="2021-04-21T23:55:27.924" v="4620" actId="478"/>
          <ac:spMkLst>
            <pc:docMk/>
            <pc:sldMk cId="668802648" sldId="504"/>
            <ac:spMk id="10" creationId="{369F3F4C-B88A-4E98-AFF7-F9732F8E1218}"/>
          </ac:spMkLst>
        </pc:spChg>
        <pc:picChg chg="add mod">
          <ac:chgData name="Steve Shellhammer" userId="0e71f22d-ee3e-49c0-82ff-dbc290af8082" providerId="ADAL" clId="{5AE2CC8C-54BD-4BD0-9392-2A265393AAE9}" dt="2021-04-22T00:00:37.375" v="4656" actId="1035"/>
          <ac:picMkLst>
            <pc:docMk/>
            <pc:sldMk cId="668802648" sldId="504"/>
            <ac:picMk id="8" creationId="{0596CB9B-9C88-44A6-8CA8-54F8163B3466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18.576" v="4648" actId="14100"/>
        <pc:sldMkLst>
          <pc:docMk/>
          <pc:sldMk cId="1824480865" sldId="505"/>
        </pc:sldMkLst>
        <pc:spChg chg="mod">
          <ac:chgData name="Steve Shellhammer" userId="0e71f22d-ee3e-49c0-82ff-dbc290af8082" providerId="ADAL" clId="{5AE2CC8C-54BD-4BD0-9392-2A265393AAE9}" dt="2021-04-22T00:00:18.576" v="4648" actId="14100"/>
          <ac:spMkLst>
            <pc:docMk/>
            <pc:sldMk cId="1824480865" sldId="505"/>
            <ac:spMk id="2" creationId="{CDA8E8D4-8E9B-406B-BAF2-884FCADCAF59}"/>
          </ac:spMkLst>
        </pc:spChg>
        <pc:spChg chg="del">
          <ac:chgData name="Steve Shellhammer" userId="0e71f22d-ee3e-49c0-82ff-dbc290af8082" providerId="ADAL" clId="{5AE2CC8C-54BD-4BD0-9392-2A265393AAE9}" dt="2021-04-21T23:56:10.420" v="4637" actId="478"/>
          <ac:spMkLst>
            <pc:docMk/>
            <pc:sldMk cId="1824480865" sldId="505"/>
            <ac:spMk id="3" creationId="{4830D021-166E-4DFE-825A-4E9555FE5D3B}"/>
          </ac:spMkLst>
        </pc:spChg>
        <pc:picChg chg="add mod">
          <ac:chgData name="Steve Shellhammer" userId="0e71f22d-ee3e-49c0-82ff-dbc290af8082" providerId="ADAL" clId="{5AE2CC8C-54BD-4BD0-9392-2A265393AAE9}" dt="2021-04-22T00:00:15.543" v="4647" actId="1076"/>
          <ac:picMkLst>
            <pc:docMk/>
            <pc:sldMk cId="1824480865" sldId="505"/>
            <ac:picMk id="8" creationId="{AAB318AE-D66A-4078-B568-4BE61CF218DC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6T23:57:39.962" v="5190" actId="1076"/>
        <pc:sldMkLst>
          <pc:docMk/>
          <pc:sldMk cId="3929891046" sldId="506"/>
        </pc:sldMkLst>
        <pc:spChg chg="mod">
          <ac:chgData name="Steve Shellhammer" userId="0e71f22d-ee3e-49c0-82ff-dbc290af8082" providerId="ADAL" clId="{5AE2CC8C-54BD-4BD0-9392-2A265393AAE9}" dt="2021-04-26T23:57:33.515" v="5187" actId="20577"/>
          <ac:spMkLst>
            <pc:docMk/>
            <pc:sldMk cId="3929891046" sldId="506"/>
            <ac:spMk id="2" creationId="{E9AC5550-D991-455D-B49F-5020D9261CF4}"/>
          </ac:spMkLst>
        </pc:spChg>
        <pc:spChg chg="del">
          <ac:chgData name="Steve Shellhammer" userId="0e71f22d-ee3e-49c0-82ff-dbc290af8082" providerId="ADAL" clId="{5AE2CC8C-54BD-4BD0-9392-2A265393AAE9}" dt="2021-04-26T23:57:36.566" v="5188" actId="478"/>
          <ac:spMkLst>
            <pc:docMk/>
            <pc:sldMk cId="3929891046" sldId="506"/>
            <ac:spMk id="3" creationId="{95B5799D-4929-4E73-ADD2-756FB80D1512}"/>
          </ac:spMkLst>
        </pc:spChg>
        <pc:graphicFrameChg chg="add mod">
          <ac:chgData name="Steve Shellhammer" userId="0e71f22d-ee3e-49c0-82ff-dbc290af8082" providerId="ADAL" clId="{5AE2CC8C-54BD-4BD0-9392-2A265393AAE9}" dt="2021-04-26T23:57:39.962" v="5190" actId="1076"/>
          <ac:graphicFrameMkLst>
            <pc:docMk/>
            <pc:sldMk cId="3929891046" sldId="506"/>
            <ac:graphicFrameMk id="7" creationId="{0A894D0C-AFC5-4F8F-9C44-D60DEE33340F}"/>
          </ac:graphicFrameMkLst>
        </pc:graphicFrameChg>
      </pc:sldChg>
    </pc:docChg>
  </pc:docChgLst>
  <pc:docChgLst>
    <pc:chgData name="Steve Shellhammer" userId="0e71f22d-ee3e-49c0-82ff-dbc290af8082" providerId="ADAL" clId="{ED74AE49-413F-4C18-A93D-4818AE843540}"/>
    <pc:docChg chg="undo redo custSel addSld delSld modSld sldOrd">
      <pc:chgData name="Steve Shellhammer" userId="0e71f22d-ee3e-49c0-82ff-dbc290af8082" providerId="ADAL" clId="{ED74AE49-413F-4C18-A93D-4818AE843540}" dt="2020-10-09T16:33:36.480" v="4776" actId="1035"/>
      <pc:docMkLst>
        <pc:docMk/>
      </pc:docMkLst>
      <pc:sldChg chg="modSp mod">
        <pc:chgData name="Steve Shellhammer" userId="0e71f22d-ee3e-49c0-82ff-dbc290af8082" providerId="ADAL" clId="{ED74AE49-413F-4C18-A93D-4818AE843540}" dt="2020-10-06T21:33:16.796" v="3050"/>
        <pc:sldMkLst>
          <pc:docMk/>
          <pc:sldMk cId="0" sldId="256"/>
        </pc:sldMkLst>
        <pc:spChg chg="mod">
          <ac:chgData name="Steve Shellhammer" userId="0e71f22d-ee3e-49c0-82ff-dbc290af8082" providerId="ADAL" clId="{ED74AE49-413F-4C18-A93D-4818AE843540}" dt="2020-09-29T23:08:38.237" v="1384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ED74AE49-413F-4C18-A93D-4818AE843540}" dt="2020-09-29T23:08:17.055" v="137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ED74AE49-413F-4C18-A93D-4818AE843540}" dt="2020-10-06T21:33:16.796" v="3050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ED74AE49-413F-4C18-A93D-4818AE843540}" dt="2020-09-18T00:00:45.189" v="506" actId="20577"/>
        <pc:sldMkLst>
          <pc:docMk/>
          <pc:sldMk cId="1632125" sldId="479"/>
        </pc:sldMkLst>
        <pc:spChg chg="mod">
          <ac:chgData name="Steve Shellhammer" userId="0e71f22d-ee3e-49c0-82ff-dbc290af8082" providerId="ADAL" clId="{ED74AE49-413F-4C18-A93D-4818AE843540}" dt="2020-09-18T00:00:45.189" v="506" actId="20577"/>
          <ac:spMkLst>
            <pc:docMk/>
            <pc:sldMk cId="1632125" sldId="479"/>
            <ac:spMk id="3" creationId="{95F00F21-C9D4-41E9-8AE4-5CB8F3844943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014374459" sldId="480"/>
        </pc:sldMkLst>
      </pc:sldChg>
      <pc:sldChg chg="modSp new mod">
        <pc:chgData name="Steve Shellhammer" userId="0e71f22d-ee3e-49c0-82ff-dbc290af8082" providerId="ADAL" clId="{ED74AE49-413F-4C18-A93D-4818AE843540}" dt="2020-10-08T22:47:43.729" v="3058" actId="14100"/>
        <pc:sldMkLst>
          <pc:docMk/>
          <pc:sldMk cId="3653012693" sldId="480"/>
        </pc:sldMkLst>
        <pc:spChg chg="mod">
          <ac:chgData name="Steve Shellhammer" userId="0e71f22d-ee3e-49c0-82ff-dbc290af8082" providerId="ADAL" clId="{ED74AE49-413F-4C18-A93D-4818AE843540}" dt="2020-09-17T23:53:50.870" v="48" actId="20577"/>
          <ac:spMkLst>
            <pc:docMk/>
            <pc:sldMk cId="3653012693" sldId="480"/>
            <ac:spMk id="2" creationId="{972F3BC9-103D-4AB8-A004-1A6A8493B701}"/>
          </ac:spMkLst>
        </pc:spChg>
        <pc:spChg chg="mod">
          <ac:chgData name="Steve Shellhammer" userId="0e71f22d-ee3e-49c0-82ff-dbc290af8082" providerId="ADAL" clId="{ED74AE49-413F-4C18-A93D-4818AE843540}" dt="2020-10-08T22:47:43.729" v="3058" actId="14100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ED74AE49-413F-4C18-A93D-4818AE843540}" dt="2020-10-08T22:48:28.184" v="3071" actId="20577"/>
        <pc:sldMkLst>
          <pc:docMk/>
          <pc:sldMk cId="2881346024" sldId="481"/>
        </pc:sldMkLst>
        <pc:spChg chg="mod">
          <ac:chgData name="Steve Shellhammer" userId="0e71f22d-ee3e-49c0-82ff-dbc290af8082" providerId="ADAL" clId="{ED74AE49-413F-4C18-A93D-4818AE843540}" dt="2020-09-29T23:56:08.646" v="2024" actId="20577"/>
          <ac:spMkLst>
            <pc:docMk/>
            <pc:sldMk cId="2881346024" sldId="481"/>
            <ac:spMk id="2" creationId="{D8E44063-4B71-4CB6-9878-12BC0ECFBF99}"/>
          </ac:spMkLst>
        </pc:spChg>
        <pc:spChg chg="mod">
          <ac:chgData name="Steve Shellhammer" userId="0e71f22d-ee3e-49c0-82ff-dbc290af8082" providerId="ADAL" clId="{ED74AE49-413F-4C18-A93D-4818AE843540}" dt="2020-10-08T22:48:28.184" v="3071" actId="20577"/>
          <ac:spMkLst>
            <pc:docMk/>
            <pc:sldMk cId="2881346024" sldId="481"/>
            <ac:spMk id="3" creationId="{9FEE12A3-3F50-4C87-9875-94513EF82C6B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4238986428" sldId="481"/>
        </pc:sldMkLst>
      </pc:sldChg>
      <pc:sldChg chg="addSp delSp modSp new mod">
        <pc:chgData name="Steve Shellhammer" userId="0e71f22d-ee3e-49c0-82ff-dbc290af8082" providerId="ADAL" clId="{ED74AE49-413F-4C18-A93D-4818AE843540}" dt="2020-09-18T16:01:09.697" v="1112" actId="20577"/>
        <pc:sldMkLst>
          <pc:docMk/>
          <pc:sldMk cId="2975279318" sldId="482"/>
        </pc:sldMkLst>
        <pc:spChg chg="mod">
          <ac:chgData name="Steve Shellhammer" userId="0e71f22d-ee3e-49c0-82ff-dbc290af8082" providerId="ADAL" clId="{ED74AE49-413F-4C18-A93D-4818AE843540}" dt="2020-09-18T15:58:33.117" v="1051" actId="14100"/>
          <ac:spMkLst>
            <pc:docMk/>
            <pc:sldMk cId="2975279318" sldId="482"/>
            <ac:spMk id="2" creationId="{327ACE7A-1EFF-470F-ACF7-D0531A92E210}"/>
          </ac:spMkLst>
        </pc:spChg>
        <pc:spChg chg="del mod">
          <ac:chgData name="Steve Shellhammer" userId="0e71f22d-ee3e-49c0-82ff-dbc290af8082" providerId="ADAL" clId="{ED74AE49-413F-4C18-A93D-4818AE843540}" dt="2020-09-18T15:51:13.077" v="1048" actId="478"/>
          <ac:spMkLst>
            <pc:docMk/>
            <pc:sldMk cId="2975279318" sldId="482"/>
            <ac:spMk id="3" creationId="{4BF36A06-0284-4DE2-B756-FE2DC93AE5F4}"/>
          </ac:spMkLst>
        </pc:spChg>
        <pc:spChg chg="add del mod">
          <ac:chgData name="Steve Shellhammer" userId="0e71f22d-ee3e-49c0-82ff-dbc290af8082" providerId="ADAL" clId="{ED74AE49-413F-4C18-A93D-4818AE843540}" dt="2020-09-18T15:51:15.648" v="1049" actId="478"/>
          <ac:spMkLst>
            <pc:docMk/>
            <pc:sldMk cId="2975279318" sldId="482"/>
            <ac:spMk id="8" creationId="{68EDF2D1-61E7-4016-ABFE-C6D40E463CE3}"/>
          </ac:spMkLst>
        </pc:spChg>
        <pc:graphicFrameChg chg="add mod modGraphic">
          <ac:chgData name="Steve Shellhammer" userId="0e71f22d-ee3e-49c0-82ff-dbc290af8082" providerId="ADAL" clId="{ED74AE49-413F-4C18-A93D-4818AE843540}" dt="2020-09-18T16:01:09.697" v="1112" actId="20577"/>
          <ac:graphicFrameMkLst>
            <pc:docMk/>
            <pc:sldMk cId="2975279318" sldId="482"/>
            <ac:graphicFrameMk id="10" creationId="{CEBCA222-FE15-4DDD-AD4A-17148DDD1592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145523729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3650932" sldId="483"/>
        </pc:sldMkLst>
      </pc:sldChg>
      <pc:sldChg chg="addSp delSp modSp new mod">
        <pc:chgData name="Steve Shellhammer" userId="0e71f22d-ee3e-49c0-82ff-dbc290af8082" providerId="ADAL" clId="{ED74AE49-413F-4C18-A93D-4818AE843540}" dt="2020-10-08T22:49:15.635" v="3075" actId="20577"/>
        <pc:sldMkLst>
          <pc:docMk/>
          <pc:sldMk cId="2288411570" sldId="483"/>
        </pc:sldMkLst>
        <pc:spChg chg="mod">
          <ac:chgData name="Steve Shellhammer" userId="0e71f22d-ee3e-49c0-82ff-dbc290af8082" providerId="ADAL" clId="{ED74AE49-413F-4C18-A93D-4818AE843540}" dt="2020-09-29T23:37:23.727" v="1804" actId="14100"/>
          <ac:spMkLst>
            <pc:docMk/>
            <pc:sldMk cId="2288411570" sldId="483"/>
            <ac:spMk id="2" creationId="{24EEB1EA-6245-4E5A-A2CE-885EEE88BE1D}"/>
          </ac:spMkLst>
        </pc:spChg>
        <pc:spChg chg="del">
          <ac:chgData name="Steve Shellhammer" userId="0e71f22d-ee3e-49c0-82ff-dbc290af8082" providerId="ADAL" clId="{ED74AE49-413F-4C18-A93D-4818AE843540}" dt="2020-09-18T16:12:04.064" v="1269" actId="478"/>
          <ac:spMkLst>
            <pc:docMk/>
            <pc:sldMk cId="2288411570" sldId="483"/>
            <ac:spMk id="3" creationId="{FF478EC9-E78A-4195-B639-3F8E1A30EE8E}"/>
          </ac:spMkLst>
        </pc:spChg>
        <pc:spChg chg="add mod">
          <ac:chgData name="Steve Shellhammer" userId="0e71f22d-ee3e-49c0-82ff-dbc290af8082" providerId="ADAL" clId="{ED74AE49-413F-4C18-A93D-4818AE843540}" dt="2020-09-30T18:06:29.533" v="2188" actId="20577"/>
          <ac:spMkLst>
            <pc:docMk/>
            <pc:sldMk cId="2288411570" sldId="483"/>
            <ac:spMk id="7" creationId="{2C2B590C-1D70-4E1C-9D33-21D777659AA8}"/>
          </ac:spMkLst>
        </pc:spChg>
        <pc:graphicFrameChg chg="add mod modGraphic">
          <ac:chgData name="Steve Shellhammer" userId="0e71f22d-ee3e-49c0-82ff-dbc290af8082" providerId="ADAL" clId="{ED74AE49-413F-4C18-A93D-4818AE843540}" dt="2020-10-08T22:49:15.635" v="3075" actId="20577"/>
          <ac:graphicFrameMkLst>
            <pc:docMk/>
            <pc:sldMk cId="2288411570" sldId="483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165083760" sldId="484"/>
        </pc:sldMkLst>
      </pc:sldChg>
      <pc:sldChg chg="modSp new del mod">
        <pc:chgData name="Steve Shellhammer" userId="0e71f22d-ee3e-49c0-82ff-dbc290af8082" providerId="ADAL" clId="{ED74AE49-413F-4C18-A93D-4818AE843540}" dt="2020-09-29T23:37:50.506" v="1847" actId="47"/>
        <pc:sldMkLst>
          <pc:docMk/>
          <pc:sldMk cId="1710601456" sldId="484"/>
        </pc:sldMkLst>
        <pc:spChg chg="mod">
          <ac:chgData name="Steve Shellhammer" userId="0e71f22d-ee3e-49c0-82ff-dbc290af8082" providerId="ADAL" clId="{ED74AE49-413F-4C18-A93D-4818AE843540}" dt="2020-09-29T23:32:48.501" v="1716" actId="14100"/>
          <ac:spMkLst>
            <pc:docMk/>
            <pc:sldMk cId="1710601456" sldId="484"/>
            <ac:spMk id="3" creationId="{B1F8897B-A893-4591-BE7F-4D7AA5756E65}"/>
          </ac:spMkLst>
        </pc:spChg>
      </pc:sldChg>
      <pc:sldChg chg="modSp new mod">
        <pc:chgData name="Steve Shellhammer" userId="0e71f22d-ee3e-49c0-82ff-dbc290af8082" providerId="ADAL" clId="{ED74AE49-413F-4C18-A93D-4818AE843540}" dt="2020-09-30T00:03:08.205" v="2063" actId="20577"/>
        <pc:sldMkLst>
          <pc:docMk/>
          <pc:sldMk cId="1790051191" sldId="484"/>
        </pc:sldMkLst>
        <pc:spChg chg="mod">
          <ac:chgData name="Steve Shellhammer" userId="0e71f22d-ee3e-49c0-82ff-dbc290af8082" providerId="ADAL" clId="{ED74AE49-413F-4C18-A93D-4818AE843540}" dt="2020-09-30T00:02:52.259" v="2056" actId="14100"/>
          <ac:spMkLst>
            <pc:docMk/>
            <pc:sldMk cId="1790051191" sldId="484"/>
            <ac:spMk id="2" creationId="{9D982DB4-0274-46EB-B835-602D889633D9}"/>
          </ac:spMkLst>
        </pc:spChg>
        <pc:spChg chg="mod">
          <ac:chgData name="Steve Shellhammer" userId="0e71f22d-ee3e-49c0-82ff-dbc290af8082" providerId="ADAL" clId="{ED74AE49-413F-4C18-A93D-4818AE843540}" dt="2020-09-30T00:03:08.205" v="2063" actId="20577"/>
          <ac:spMkLst>
            <pc:docMk/>
            <pc:sldMk cId="1790051191" sldId="484"/>
            <ac:spMk id="3" creationId="{09AA718B-282E-4CC9-A944-38227338923D}"/>
          </ac:spMkLst>
        </pc:spChg>
      </pc:sldChg>
      <pc:sldChg chg="modSp add mod">
        <pc:chgData name="Steve Shellhammer" userId="0e71f22d-ee3e-49c0-82ff-dbc290af8082" providerId="ADAL" clId="{ED74AE49-413F-4C18-A93D-4818AE843540}" dt="2020-10-09T16:26:27.647" v="4551" actId="20577"/>
        <pc:sldMkLst>
          <pc:docMk/>
          <pc:sldMk cId="239854975" sldId="485"/>
        </pc:sldMkLst>
        <pc:spChg chg="mod">
          <ac:chgData name="Steve Shellhammer" userId="0e71f22d-ee3e-49c0-82ff-dbc290af8082" providerId="ADAL" clId="{ED74AE49-413F-4C18-A93D-4818AE843540}" dt="2020-10-09T16:10:12.030" v="4025" actId="1076"/>
          <ac:spMkLst>
            <pc:docMk/>
            <pc:sldMk cId="239854975" sldId="485"/>
            <ac:spMk id="2" creationId="{24EEB1EA-6245-4E5A-A2CE-885EEE88BE1D}"/>
          </ac:spMkLst>
        </pc:spChg>
        <pc:spChg chg="mod">
          <ac:chgData name="Steve Shellhammer" userId="0e71f22d-ee3e-49c0-82ff-dbc290af8082" providerId="ADAL" clId="{ED74AE49-413F-4C18-A93D-4818AE843540}" dt="2020-10-09T16:10:54.516" v="4040" actId="14100"/>
          <ac:spMkLst>
            <pc:docMk/>
            <pc:sldMk cId="239854975" sldId="485"/>
            <ac:spMk id="7" creationId="{2C2B590C-1D70-4E1C-9D33-21D777659AA8}"/>
          </ac:spMkLst>
        </pc:spChg>
        <pc:graphicFrameChg chg="mod modGraphic">
          <ac:chgData name="Steve Shellhammer" userId="0e71f22d-ee3e-49c0-82ff-dbc290af8082" providerId="ADAL" clId="{ED74AE49-413F-4C18-A93D-4818AE843540}" dt="2020-10-09T16:26:27.647" v="4551" actId="20577"/>
          <ac:graphicFrameMkLst>
            <pc:docMk/>
            <pc:sldMk cId="23985497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1334691016" sldId="485"/>
        </pc:sldMkLst>
      </pc:sldChg>
      <pc:sldChg chg="modSp add del mod">
        <pc:chgData name="Steve Shellhammer" userId="0e71f22d-ee3e-49c0-82ff-dbc290af8082" providerId="ADAL" clId="{ED74AE49-413F-4C18-A93D-4818AE843540}" dt="2020-09-30T00:04:19.136" v="2069" actId="47"/>
        <pc:sldMkLst>
          <pc:docMk/>
          <pc:sldMk cId="3952999485" sldId="485"/>
        </pc:sldMkLst>
        <pc:graphicFrameChg chg="modGraphic">
          <ac:chgData name="Steve Shellhammer" userId="0e71f22d-ee3e-49c0-82ff-dbc290af8082" providerId="ADAL" clId="{ED74AE49-413F-4C18-A93D-4818AE843540}" dt="2020-09-30T00:03:32.320" v="2065" actId="6549"/>
          <ac:graphicFrameMkLst>
            <pc:docMk/>
            <pc:sldMk cId="395299948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415202813" sldId="486"/>
        </pc:sldMkLst>
      </pc:sldChg>
      <pc:sldChg chg="addSp delSp modSp new mod">
        <pc:chgData name="Steve Shellhammer" userId="0e71f22d-ee3e-49c0-82ff-dbc290af8082" providerId="ADAL" clId="{ED74AE49-413F-4C18-A93D-4818AE843540}" dt="2020-10-09T16:21:03.387" v="4219" actId="1036"/>
        <pc:sldMkLst>
          <pc:docMk/>
          <pc:sldMk cId="3446185811" sldId="486"/>
        </pc:sldMkLst>
        <pc:spChg chg="mod">
          <ac:chgData name="Steve Shellhammer" userId="0e71f22d-ee3e-49c0-82ff-dbc290af8082" providerId="ADAL" clId="{ED74AE49-413F-4C18-A93D-4818AE843540}" dt="2020-09-30T18:34:55.849" v="2698" actId="404"/>
          <ac:spMkLst>
            <pc:docMk/>
            <pc:sldMk cId="3446185811" sldId="486"/>
            <ac:spMk id="2" creationId="{97026B3C-E27A-4922-85CD-81B2314C5AD1}"/>
          </ac:spMkLst>
        </pc:spChg>
        <pc:spChg chg="del">
          <ac:chgData name="Steve Shellhammer" userId="0e71f22d-ee3e-49c0-82ff-dbc290af8082" providerId="ADAL" clId="{ED74AE49-413F-4C18-A93D-4818AE843540}" dt="2020-09-30T18:35:17.920" v="2699" actId="3680"/>
          <ac:spMkLst>
            <pc:docMk/>
            <pc:sldMk cId="3446185811" sldId="486"/>
            <ac:spMk id="3" creationId="{7558E9E8-AD50-45E3-9BE6-B9B7EF7327D1}"/>
          </ac:spMkLst>
        </pc:spChg>
        <pc:spChg chg="add del mod">
          <ac:chgData name="Steve Shellhammer" userId="0e71f22d-ee3e-49c0-82ff-dbc290af8082" providerId="ADAL" clId="{ED74AE49-413F-4C18-A93D-4818AE843540}" dt="2020-10-09T16:19:52.407" v="4153" actId="478"/>
          <ac:spMkLst>
            <pc:docMk/>
            <pc:sldMk cId="3446185811" sldId="486"/>
            <ac:spMk id="8" creationId="{9F1BD6C8-0E06-4E5A-AFC4-810451E52E34}"/>
          </ac:spMkLst>
        </pc:spChg>
        <pc:graphicFrameChg chg="add mod ord modGraphic">
          <ac:chgData name="Steve Shellhammer" userId="0e71f22d-ee3e-49c0-82ff-dbc290af8082" providerId="ADAL" clId="{ED74AE49-413F-4C18-A93D-4818AE843540}" dt="2020-10-09T16:21:03.387" v="4219" actId="1036"/>
          <ac:graphicFrameMkLst>
            <pc:docMk/>
            <pc:sldMk cId="3446185811" sldId="486"/>
            <ac:graphicFrameMk id="7" creationId="{D5E95D89-708C-4B49-A55F-CCEAB243C4B8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675243109" sldId="487"/>
        </pc:sldMkLst>
      </pc:sldChg>
      <pc:sldChg chg="modSp new del mod">
        <pc:chgData name="Steve Shellhammer" userId="0e71f22d-ee3e-49c0-82ff-dbc290af8082" providerId="ADAL" clId="{ED74AE49-413F-4C18-A93D-4818AE843540}" dt="2020-09-30T18:41:03.140" v="3027" actId="47"/>
        <pc:sldMkLst>
          <pc:docMk/>
          <pc:sldMk cId="2266658147" sldId="487"/>
        </pc:sldMkLst>
        <pc:spChg chg="mod">
          <ac:chgData name="Steve Shellhammer" userId="0e71f22d-ee3e-49c0-82ff-dbc290af8082" providerId="ADAL" clId="{ED74AE49-413F-4C18-A93D-4818AE843540}" dt="2020-09-30T18:40:31.874" v="3017" actId="14100"/>
          <ac:spMkLst>
            <pc:docMk/>
            <pc:sldMk cId="2266658147" sldId="487"/>
            <ac:spMk id="3" creationId="{32C90941-07D4-4D1D-828B-8B327D358D84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00:25:22.317" v="3896" actId="1076"/>
        <pc:sldMkLst>
          <pc:docMk/>
          <pc:sldMk cId="3764238631" sldId="487"/>
        </pc:sldMkLst>
        <pc:spChg chg="mod">
          <ac:chgData name="Steve Shellhammer" userId="0e71f22d-ee3e-49c0-82ff-dbc290af8082" providerId="ADAL" clId="{ED74AE49-413F-4C18-A93D-4818AE843540}" dt="2020-10-08T22:52:28.838" v="3151" actId="404"/>
          <ac:spMkLst>
            <pc:docMk/>
            <pc:sldMk cId="3764238631" sldId="487"/>
            <ac:spMk id="2" creationId="{4989B90D-9847-4F49-B216-7670369E72C2}"/>
          </ac:spMkLst>
        </pc:spChg>
        <pc:spChg chg="mod">
          <ac:chgData name="Steve Shellhammer" userId="0e71f22d-ee3e-49c0-82ff-dbc290af8082" providerId="ADAL" clId="{ED74AE49-413F-4C18-A93D-4818AE843540}" dt="2020-10-09T00:11:38.987" v="3348" actId="14100"/>
          <ac:spMkLst>
            <pc:docMk/>
            <pc:sldMk cId="3764238631" sldId="487"/>
            <ac:spMk id="3" creationId="{7C8819EC-BB46-4FEC-AD6E-6EB4003F71BF}"/>
          </ac:spMkLst>
        </pc:spChg>
        <pc:picChg chg="add del mod">
          <ac:chgData name="Steve Shellhammer" userId="0e71f22d-ee3e-49c0-82ff-dbc290af8082" providerId="ADAL" clId="{ED74AE49-413F-4C18-A93D-4818AE843540}" dt="2020-10-08T22:53:18.673" v="3160" actId="478"/>
          <ac:picMkLst>
            <pc:docMk/>
            <pc:sldMk cId="3764238631" sldId="487"/>
            <ac:picMk id="7" creationId="{584CF5F4-2A4B-4CFA-B6A4-895034FF3F6D}"/>
          </ac:picMkLst>
        </pc:picChg>
        <pc:picChg chg="del mod">
          <ac:chgData name="Steve Shellhammer" userId="0e71f22d-ee3e-49c0-82ff-dbc290af8082" providerId="ADAL" clId="{ED74AE49-413F-4C18-A93D-4818AE843540}" dt="2020-10-09T00:25:05.874" v="3894" actId="478"/>
          <ac:picMkLst>
            <pc:docMk/>
            <pc:sldMk cId="3764238631" sldId="487"/>
            <ac:picMk id="8" creationId="{B7BCBE0F-4FC1-4040-ADB6-BBC270020991}"/>
          </ac:picMkLst>
        </pc:picChg>
        <pc:picChg chg="mod">
          <ac:chgData name="Steve Shellhammer" userId="0e71f22d-ee3e-49c0-82ff-dbc290af8082" providerId="ADAL" clId="{ED74AE49-413F-4C18-A93D-4818AE843540}" dt="2020-10-09T00:25:22.317" v="3896" actId="1076"/>
          <ac:picMkLst>
            <pc:docMk/>
            <pc:sldMk cId="3764238631" sldId="487"/>
            <ac:picMk id="9" creationId="{DF08FEEE-65C9-432F-A6B3-15737EA8B4E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08908905" sldId="488"/>
        </pc:sldMkLst>
      </pc:sldChg>
      <pc:sldChg chg="delSp modSp new mod">
        <pc:chgData name="Steve Shellhammer" userId="0e71f22d-ee3e-49c0-82ff-dbc290af8082" providerId="ADAL" clId="{ED74AE49-413F-4C18-A93D-4818AE843540}" dt="2020-10-09T16:02:20.586" v="3911" actId="1076"/>
        <pc:sldMkLst>
          <pc:docMk/>
          <pc:sldMk cId="3454468360" sldId="488"/>
        </pc:sldMkLst>
        <pc:spChg chg="mod">
          <ac:chgData name="Steve Shellhammer" userId="0e71f22d-ee3e-49c0-82ff-dbc290af8082" providerId="ADAL" clId="{ED74AE49-413F-4C18-A93D-4818AE843540}" dt="2020-10-08T22:52:36.417" v="3152" actId="20577"/>
          <ac:spMkLst>
            <pc:docMk/>
            <pc:sldMk cId="3454468360" sldId="488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01:49.660" v="3909" actId="20577"/>
          <ac:spMkLst>
            <pc:docMk/>
            <pc:sldMk cId="3454468360" sldId="488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8T22:55:48.383" v="3206" actId="478"/>
          <ac:picMkLst>
            <pc:docMk/>
            <pc:sldMk cId="3454468360" sldId="488"/>
            <ac:picMk id="7" creationId="{8616A9DF-1EFC-463C-B3D9-307099543E53}"/>
          </ac:picMkLst>
        </pc:picChg>
        <pc:picChg chg="mod">
          <ac:chgData name="Steve Shellhammer" userId="0e71f22d-ee3e-49c0-82ff-dbc290af8082" providerId="ADAL" clId="{ED74AE49-413F-4C18-A93D-4818AE843540}" dt="2020-10-09T16:02:20.586" v="3911" actId="1076"/>
          <ac:picMkLst>
            <pc:docMk/>
            <pc:sldMk cId="3454468360" sldId="488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847141214" sldId="489"/>
        </pc:sldMkLst>
      </pc:sldChg>
      <pc:sldChg chg="addSp delSp modSp add mod">
        <pc:chgData name="Steve Shellhammer" userId="0e71f22d-ee3e-49c0-82ff-dbc290af8082" providerId="ADAL" clId="{ED74AE49-413F-4C18-A93D-4818AE843540}" dt="2020-10-09T16:06:16.784" v="3924" actId="20577"/>
        <pc:sldMkLst>
          <pc:docMk/>
          <pc:sldMk cId="4254195244" sldId="489"/>
        </pc:sldMkLst>
        <pc:spChg chg="mod">
          <ac:chgData name="Steve Shellhammer" userId="0e71f22d-ee3e-49c0-82ff-dbc290af8082" providerId="ADAL" clId="{ED74AE49-413F-4C18-A93D-4818AE843540}" dt="2020-10-09T16:06:16.784" v="3924" actId="20577"/>
          <ac:spMkLst>
            <pc:docMk/>
            <pc:sldMk cId="4254195244" sldId="489"/>
            <ac:spMk id="2" creationId="{082B2151-97BA-40A1-88C5-95797F4006E8}"/>
          </ac:spMkLst>
        </pc:spChg>
        <pc:spChg chg="del">
          <ac:chgData name="Steve Shellhammer" userId="0e71f22d-ee3e-49c0-82ff-dbc290af8082" providerId="ADAL" clId="{ED74AE49-413F-4C18-A93D-4818AE843540}" dt="2020-10-09T00:13:40.276" v="3447" actId="478"/>
          <ac:spMkLst>
            <pc:docMk/>
            <pc:sldMk cId="4254195244" sldId="489"/>
            <ac:spMk id="3" creationId="{D62DF583-1910-432F-91CE-56D6424FE663}"/>
          </ac:spMkLst>
        </pc:spChg>
        <pc:spChg chg="add del mod">
          <ac:chgData name="Steve Shellhammer" userId="0e71f22d-ee3e-49c0-82ff-dbc290af8082" providerId="ADAL" clId="{ED74AE49-413F-4C18-A93D-4818AE843540}" dt="2020-10-09T00:13:43.710" v="3449" actId="478"/>
          <ac:spMkLst>
            <pc:docMk/>
            <pc:sldMk cId="4254195244" sldId="489"/>
            <ac:spMk id="10" creationId="{39A314C2-17D6-4ECC-A336-35FA4D2E1A18}"/>
          </ac:spMkLst>
        </pc:spChg>
        <pc:spChg chg="add mod">
          <ac:chgData name="Steve Shellhammer" userId="0e71f22d-ee3e-49c0-82ff-dbc290af8082" providerId="ADAL" clId="{ED74AE49-413F-4C18-A93D-4818AE843540}" dt="2020-10-09T16:02:35.070" v="3915" actId="20577"/>
          <ac:spMkLst>
            <pc:docMk/>
            <pc:sldMk cId="4254195244" sldId="489"/>
            <ac:spMk id="11" creationId="{4799191B-262C-4DD6-9314-79A029782901}"/>
          </ac:spMkLst>
        </pc:spChg>
        <pc:picChg chg="mod">
          <ac:chgData name="Steve Shellhammer" userId="0e71f22d-ee3e-49c0-82ff-dbc290af8082" providerId="ADAL" clId="{ED74AE49-413F-4C18-A93D-4818AE843540}" dt="2020-10-08T23:54:13.519" v="3219" actId="1076"/>
          <ac:picMkLst>
            <pc:docMk/>
            <pc:sldMk cId="4254195244" sldId="489"/>
            <ac:picMk id="7" creationId="{3169A4A2-58EA-4D6A-8965-ED11C40BF6C8}"/>
          </ac:picMkLst>
        </pc:picChg>
        <pc:picChg chg="del">
          <ac:chgData name="Steve Shellhammer" userId="0e71f22d-ee3e-49c0-82ff-dbc290af8082" providerId="ADAL" clId="{ED74AE49-413F-4C18-A93D-4818AE843540}" dt="2020-10-08T23:53:53.634" v="3217" actId="478"/>
          <ac:picMkLst>
            <pc:docMk/>
            <pc:sldMk cId="4254195244" sldId="489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506027600" sldId="490"/>
        </pc:sldMkLst>
      </pc:sldChg>
      <pc:sldChg chg="delSp modSp add mod ord">
        <pc:chgData name="Steve Shellhammer" userId="0e71f22d-ee3e-49c0-82ff-dbc290af8082" providerId="ADAL" clId="{ED74AE49-413F-4C18-A93D-4818AE843540}" dt="2020-10-09T00:25:44.688" v="3900" actId="20577"/>
        <pc:sldMkLst>
          <pc:docMk/>
          <pc:sldMk cId="3514583303" sldId="490"/>
        </pc:sldMkLst>
        <pc:spChg chg="mod">
          <ac:chgData name="Steve Shellhammer" userId="0e71f22d-ee3e-49c0-82ff-dbc290af8082" providerId="ADAL" clId="{ED74AE49-413F-4C18-A93D-4818AE843540}" dt="2020-10-09T00:23:45.252" v="3822" actId="20577"/>
          <ac:spMkLst>
            <pc:docMk/>
            <pc:sldMk cId="3514583303" sldId="490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5:44.688" v="3900" actId="20577"/>
          <ac:spMkLst>
            <pc:docMk/>
            <pc:sldMk cId="3514583303" sldId="490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4:31.434" v="3221" actId="478"/>
          <ac:picMkLst>
            <pc:docMk/>
            <pc:sldMk cId="3514583303" sldId="490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3:20.324" v="3818" actId="478"/>
          <ac:picMkLst>
            <pc:docMk/>
            <pc:sldMk cId="3514583303" sldId="490"/>
            <ac:picMk id="8" creationId="{E984A64F-FFC0-462B-BA25-DE120571926B}"/>
          </ac:picMkLst>
        </pc:picChg>
        <pc:picChg chg="mod">
          <ac:chgData name="Steve Shellhammer" userId="0e71f22d-ee3e-49c0-82ff-dbc290af8082" providerId="ADAL" clId="{ED74AE49-413F-4C18-A93D-4818AE843540}" dt="2020-10-09T00:23:43.329" v="3821" actId="1076"/>
          <ac:picMkLst>
            <pc:docMk/>
            <pc:sldMk cId="3514583303" sldId="490"/>
            <ac:picMk id="9" creationId="{2311F3E7-32E3-4E6D-82CD-94DDE8241504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313986917" sldId="491"/>
        </pc:sldMkLst>
      </pc:sldChg>
      <pc:sldChg chg="delSp modSp add mod">
        <pc:chgData name="Steve Shellhammer" userId="0e71f22d-ee3e-49c0-82ff-dbc290af8082" providerId="ADAL" clId="{ED74AE49-413F-4C18-A93D-4818AE843540}" dt="2020-10-09T00:27:15.526" v="3905" actId="1076"/>
        <pc:sldMkLst>
          <pc:docMk/>
          <pc:sldMk cId="2033409932" sldId="491"/>
        </pc:sldMkLst>
        <pc:spChg chg="mod">
          <ac:chgData name="Steve Shellhammer" userId="0e71f22d-ee3e-49c0-82ff-dbc290af8082" providerId="ADAL" clId="{ED74AE49-413F-4C18-A93D-4818AE843540}" dt="2020-10-08T23:57:08.411" v="3247" actId="20577"/>
          <ac:spMkLst>
            <pc:docMk/>
            <pc:sldMk cId="2033409932" sldId="491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14:23.849" v="3498" actId="20577"/>
          <ac:spMkLst>
            <pc:docMk/>
            <pc:sldMk cId="2033409932" sldId="491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6:10.579" v="3237" actId="478"/>
          <ac:picMkLst>
            <pc:docMk/>
            <pc:sldMk cId="2033409932" sldId="491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6:49.839" v="3901" actId="478"/>
          <ac:picMkLst>
            <pc:docMk/>
            <pc:sldMk cId="2033409932" sldId="491"/>
            <ac:picMk id="8" creationId="{F67C116F-6C44-462C-8CC2-111DB469B63A}"/>
          </ac:picMkLst>
        </pc:picChg>
        <pc:picChg chg="mod">
          <ac:chgData name="Steve Shellhammer" userId="0e71f22d-ee3e-49c0-82ff-dbc290af8082" providerId="ADAL" clId="{ED74AE49-413F-4C18-A93D-4818AE843540}" dt="2020-10-09T00:27:15.526" v="3905" actId="1076"/>
          <ac:picMkLst>
            <pc:docMk/>
            <pc:sldMk cId="2033409932" sldId="491"/>
            <ac:picMk id="9" creationId="{B4AF6DB8-1984-4DDC-974C-A45EEA2BF17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263938305" sldId="492"/>
        </pc:sldMkLst>
      </pc:sldChg>
      <pc:sldChg chg="delSp modSp add mod">
        <pc:chgData name="Steve Shellhammer" userId="0e71f22d-ee3e-49c0-82ff-dbc290af8082" providerId="ADAL" clId="{ED74AE49-413F-4C18-A93D-4818AE843540}" dt="2020-10-09T16:08:21.189" v="3928" actId="1076"/>
        <pc:sldMkLst>
          <pc:docMk/>
          <pc:sldMk cId="3912687455" sldId="492"/>
        </pc:sldMkLst>
        <pc:spChg chg="mod">
          <ac:chgData name="Steve Shellhammer" userId="0e71f22d-ee3e-49c0-82ff-dbc290af8082" providerId="ADAL" clId="{ED74AE49-413F-4C18-A93D-4818AE843540}" dt="2020-10-08T23:59:21.337" v="3268" actId="403"/>
          <ac:spMkLst>
            <pc:docMk/>
            <pc:sldMk cId="3912687455" sldId="492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30.187" v="3817" actId="20577"/>
          <ac:spMkLst>
            <pc:docMk/>
            <pc:sldMk cId="3912687455" sldId="492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00:07:20.696" v="3296" actId="478"/>
          <ac:picMkLst>
            <pc:docMk/>
            <pc:sldMk cId="3912687455" sldId="492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8:21.189" v="3928" actId="1076"/>
          <ac:picMkLst>
            <pc:docMk/>
            <pc:sldMk cId="3912687455" sldId="492"/>
            <ac:picMk id="7" creationId="{BBE3F555-F70E-4875-90C5-D54D2476A680}"/>
          </ac:picMkLst>
        </pc:picChg>
        <pc:picChg chg="del">
          <ac:chgData name="Steve Shellhammer" userId="0e71f22d-ee3e-49c0-82ff-dbc290af8082" providerId="ADAL" clId="{ED74AE49-413F-4C18-A93D-4818AE843540}" dt="2020-10-08T23:57:44.876" v="3253" actId="478"/>
          <ac:picMkLst>
            <pc:docMk/>
            <pc:sldMk cId="3912687455" sldId="492"/>
            <ac:picMk id="8" creationId="{F67C116F-6C44-462C-8CC2-111DB469B63A}"/>
          </ac:picMkLst>
        </pc:picChg>
        <pc:picChg chg="del">
          <ac:chgData name="Steve Shellhammer" userId="0e71f22d-ee3e-49c0-82ff-dbc290af8082" providerId="ADAL" clId="{ED74AE49-413F-4C18-A93D-4818AE843540}" dt="2020-10-09T00:07:35.095" v="3297"/>
          <ac:picMkLst>
            <pc:docMk/>
            <pc:sldMk cId="3912687455" sldId="492"/>
            <ac:picMk id="9" creationId="{563CACBE-457E-4933-ACD9-8BDA9BE49E5B}"/>
          </ac:picMkLst>
        </pc:picChg>
        <pc:picChg chg="del">
          <ac:chgData name="Steve Shellhammer" userId="0e71f22d-ee3e-49c0-82ff-dbc290af8082" providerId="ADAL" clId="{ED74AE49-413F-4C18-A93D-4818AE843540}" dt="2020-10-09T00:07:46.840" v="3298" actId="478"/>
          <ac:picMkLst>
            <pc:docMk/>
            <pc:sldMk cId="3912687455" sldId="492"/>
            <ac:picMk id="10" creationId="{696A280A-24AA-4397-BCD6-2F73FA963A78}"/>
          </ac:picMkLst>
        </pc:picChg>
        <pc:picChg chg="del mod">
          <ac:chgData name="Steve Shellhammer" userId="0e71f22d-ee3e-49c0-82ff-dbc290af8082" providerId="ADAL" clId="{ED74AE49-413F-4C18-A93D-4818AE843540}" dt="2020-10-09T16:07:59.851" v="3925" actId="478"/>
          <ac:picMkLst>
            <pc:docMk/>
            <pc:sldMk cId="3912687455" sldId="492"/>
            <ac:picMk id="11" creationId="{39596136-F159-41E5-BEF2-75436C8F9EF4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03:35.018" v="3917" actId="1076"/>
        <pc:sldMkLst>
          <pc:docMk/>
          <pc:sldMk cId="3267503242" sldId="493"/>
        </pc:sldMkLst>
        <pc:spChg chg="mod">
          <ac:chgData name="Steve Shellhammer" userId="0e71f22d-ee3e-49c0-82ff-dbc290af8082" providerId="ADAL" clId="{ED74AE49-413F-4C18-A93D-4818AE843540}" dt="2020-10-09T00:01:11.590" v="3293" actId="404"/>
          <ac:spMkLst>
            <pc:docMk/>
            <pc:sldMk cId="3267503242" sldId="493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0:00.936" v="3756" actId="14100"/>
          <ac:spMkLst>
            <pc:docMk/>
            <pc:sldMk cId="3267503242" sldId="493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00:33.472" v="3282" actId="478"/>
          <ac:picMkLst>
            <pc:docMk/>
            <pc:sldMk cId="3267503242" sldId="493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3:35.018" v="3917" actId="1076"/>
          <ac:picMkLst>
            <pc:docMk/>
            <pc:sldMk cId="3267503242" sldId="493"/>
            <ac:picMk id="8" creationId="{3B8BE99E-708B-4AA3-8300-816DF1C8E35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97841625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46948756" sldId="494"/>
        </pc:sldMkLst>
      </pc:sldChg>
      <pc:sldChg chg="delSp modSp add mod">
        <pc:chgData name="Steve Shellhammer" userId="0e71f22d-ee3e-49c0-82ff-dbc290af8082" providerId="ADAL" clId="{ED74AE49-413F-4C18-A93D-4818AE843540}" dt="2020-10-09T16:18:07.740" v="4070" actId="1076"/>
        <pc:sldMkLst>
          <pc:docMk/>
          <pc:sldMk cId="1545545651" sldId="494"/>
        </pc:sldMkLst>
        <pc:spChg chg="mod">
          <ac:chgData name="Steve Shellhammer" userId="0e71f22d-ee3e-49c0-82ff-dbc290af8082" providerId="ADAL" clId="{ED74AE49-413F-4C18-A93D-4818AE843540}" dt="2020-10-09T00:09:50.054" v="3306" actId="20577"/>
          <ac:spMkLst>
            <pc:docMk/>
            <pc:sldMk cId="1545545651" sldId="494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13.123" v="3813" actId="1076"/>
          <ac:spMkLst>
            <pc:docMk/>
            <pc:sldMk cId="1545545651" sldId="494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16:17:52.152" v="4068" actId="478"/>
          <ac:picMkLst>
            <pc:docMk/>
            <pc:sldMk cId="1545545651" sldId="494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8:07.740" v="4070" actId="1076"/>
          <ac:picMkLst>
            <pc:docMk/>
            <pc:sldMk cId="1545545651" sldId="494"/>
            <ac:picMk id="8" creationId="{1C9876AC-BAB1-400A-8FBC-D61FE3494288}"/>
          </ac:picMkLst>
        </pc:picChg>
        <pc:picChg chg="del">
          <ac:chgData name="Steve Shellhammer" userId="0e71f22d-ee3e-49c0-82ff-dbc290af8082" providerId="ADAL" clId="{ED74AE49-413F-4C18-A93D-4818AE843540}" dt="2020-10-09T00:03:28.400" v="3295" actId="478"/>
          <ac:picMkLst>
            <pc:docMk/>
            <pc:sldMk cId="1545545651" sldId="494"/>
            <ac:picMk id="8" creationId="{3B8BE99E-708B-4AA3-8300-816DF1C8E357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15:12.626" v="4067" actId="14100"/>
        <pc:sldMkLst>
          <pc:docMk/>
          <pc:sldMk cId="1836799658" sldId="495"/>
        </pc:sldMkLst>
        <pc:spChg chg="mod">
          <ac:chgData name="Steve Shellhammer" userId="0e71f22d-ee3e-49c0-82ff-dbc290af8082" providerId="ADAL" clId="{ED74AE49-413F-4C18-A93D-4818AE843540}" dt="2020-10-09T00:10:18.390" v="3319" actId="20577"/>
          <ac:spMkLst>
            <pc:docMk/>
            <pc:sldMk cId="1836799658" sldId="495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15:12.626" v="4067" actId="14100"/>
          <ac:spMkLst>
            <pc:docMk/>
            <pc:sldMk cId="1836799658" sldId="495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10:20.420" v="3320" actId="478"/>
          <ac:picMkLst>
            <pc:docMk/>
            <pc:sldMk cId="1836799658" sldId="495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5:08.461" v="4065" actId="1076"/>
          <ac:picMkLst>
            <pc:docMk/>
            <pc:sldMk cId="1836799658" sldId="495"/>
            <ac:picMk id="8" creationId="{DA0EA314-22C5-440C-A58D-20C242FB3614}"/>
          </ac:picMkLst>
        </pc:picChg>
      </pc:sldChg>
      <pc:sldChg chg="modSp new mod">
        <pc:chgData name="Steve Shellhammer" userId="0e71f22d-ee3e-49c0-82ff-dbc290af8082" providerId="ADAL" clId="{ED74AE49-413F-4C18-A93D-4818AE843540}" dt="2020-10-09T16:33:13.282" v="4768" actId="14100"/>
        <pc:sldMkLst>
          <pc:docMk/>
          <pc:sldMk cId="54922741" sldId="496"/>
        </pc:sldMkLst>
        <pc:spChg chg="mod">
          <ac:chgData name="Steve Shellhammer" userId="0e71f22d-ee3e-49c0-82ff-dbc290af8082" providerId="ADAL" clId="{ED74AE49-413F-4C18-A93D-4818AE843540}" dt="2020-10-09T16:23:12.603" v="4500" actId="14100"/>
          <ac:spMkLst>
            <pc:docMk/>
            <pc:sldMk cId="54922741" sldId="496"/>
            <ac:spMk id="2" creationId="{A5AB9E06-34EE-4AA5-926C-DBEE09E81295}"/>
          </ac:spMkLst>
        </pc:spChg>
        <pc:spChg chg="mod">
          <ac:chgData name="Steve Shellhammer" userId="0e71f22d-ee3e-49c0-82ff-dbc290af8082" providerId="ADAL" clId="{ED74AE49-413F-4C18-A93D-4818AE843540}" dt="2020-10-09T16:33:13.282" v="4768" actId="14100"/>
          <ac:spMkLst>
            <pc:docMk/>
            <pc:sldMk cId="54922741" sldId="496"/>
            <ac:spMk id="3" creationId="{4B1467B8-214A-4972-BF9A-EC2AA836C9E8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16:33:36.480" v="4776" actId="1035"/>
        <pc:sldMkLst>
          <pc:docMk/>
          <pc:sldMk cId="1626241637" sldId="497"/>
        </pc:sldMkLst>
        <pc:spChg chg="del">
          <ac:chgData name="Steve Shellhammer" userId="0e71f22d-ee3e-49c0-82ff-dbc290af8082" providerId="ADAL" clId="{ED74AE49-413F-4C18-A93D-4818AE843540}" dt="2020-10-09T16:24:05.791" v="4504" actId="478"/>
          <ac:spMkLst>
            <pc:docMk/>
            <pc:sldMk cId="1626241637" sldId="497"/>
            <ac:spMk id="2" creationId="{0A4CE6B8-AEA2-4A8D-BB50-0E69EC2B033D}"/>
          </ac:spMkLst>
        </pc:spChg>
        <pc:spChg chg="del">
          <ac:chgData name="Steve Shellhammer" userId="0e71f22d-ee3e-49c0-82ff-dbc290af8082" providerId="ADAL" clId="{ED74AE49-413F-4C18-A93D-4818AE843540}" dt="2020-10-09T16:24:03.343" v="4503" actId="478"/>
          <ac:spMkLst>
            <pc:docMk/>
            <pc:sldMk cId="1626241637" sldId="497"/>
            <ac:spMk id="3" creationId="{025CD11E-B87A-4A48-89F0-86ABE877613E}"/>
          </ac:spMkLst>
        </pc:spChg>
        <pc:graphicFrameChg chg="add mod modGraphic">
          <ac:chgData name="Steve Shellhammer" userId="0e71f22d-ee3e-49c0-82ff-dbc290af8082" providerId="ADAL" clId="{ED74AE49-413F-4C18-A93D-4818AE843540}" dt="2020-10-09T16:33:36.480" v="4776" actId="1035"/>
          <ac:graphicFrameMkLst>
            <pc:docMk/>
            <pc:sldMk cId="1626241637" sldId="497"/>
            <ac:graphicFrameMk id="8" creationId="{EE7CD8B3-A49D-4B19-B2C3-75FA3AE19ECD}"/>
          </ac:graphicFrameMkLst>
        </pc:graphicFrameChg>
      </pc:sldChg>
    </pc:docChg>
  </pc:docChgLst>
  <pc:docChgLst>
    <pc:chgData name="Steve Shellhammer" userId="0e71f22d-ee3e-49c0-82ff-dbc290af8082" providerId="ADAL" clId="{8DDDF9D7-502F-4C2B-B437-AF402FAECEAF}"/>
    <pc:docChg chg="undo custSel addSld delSld modSld modMainMaster">
      <pc:chgData name="Steve Shellhammer" userId="0e71f22d-ee3e-49c0-82ff-dbc290af8082" providerId="ADAL" clId="{8DDDF9D7-502F-4C2B-B437-AF402FAECEAF}" dt="2021-03-19T15:37:47.805" v="8783" actId="1036"/>
      <pc:docMkLst>
        <pc:docMk/>
      </pc:docMkLst>
      <pc:sldChg chg="addSp delSp modSp mod">
        <pc:chgData name="Steve Shellhammer" userId="0e71f22d-ee3e-49c0-82ff-dbc290af8082" providerId="ADAL" clId="{8DDDF9D7-502F-4C2B-B437-AF402FAECEAF}" dt="2021-03-16T22:11:23.522" v="307" actId="207"/>
        <pc:sldMkLst>
          <pc:docMk/>
          <pc:sldMk cId="0" sldId="256"/>
        </pc:sldMkLst>
        <pc:spChg chg="add del mod">
          <ac:chgData name="Steve Shellhammer" userId="0e71f22d-ee3e-49c0-82ff-dbc290af8082" providerId="ADAL" clId="{8DDDF9D7-502F-4C2B-B437-AF402FAECEAF}" dt="2021-03-16T22:07:19.436" v="52" actId="478"/>
          <ac:spMkLst>
            <pc:docMk/>
            <pc:sldMk cId="0" sldId="256"/>
            <ac:spMk id="3" creationId="{4FA6F739-11AF-4997-B8D0-F5A9FBCFA247}"/>
          </ac:spMkLst>
        </pc:spChg>
        <pc:spChg chg="add mod">
          <ac:chgData name="Steve Shellhammer" userId="0e71f22d-ee3e-49c0-82ff-dbc290af8082" providerId="ADAL" clId="{8DDDF9D7-502F-4C2B-B437-AF402FAECEAF}" dt="2021-03-16T22:11:23.522" v="307" actId="207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8DDDF9D7-502F-4C2B-B437-AF402FAECEAF}" dt="2021-03-16T22:06:29.502" v="1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8DDDF9D7-502F-4C2B-B437-AF402FAECEAF}" dt="2021-03-16T22:06:51.005" v="24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8DDDF9D7-502F-4C2B-B437-AF402FAECEAF}" dt="2021-03-16T22:08:35.131" v="57" actId="122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3653012693" sldId="480"/>
        </pc:sldMkLst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1836874408" sldId="481"/>
        </pc:sldMkLst>
      </pc:sldChg>
      <pc:sldChg chg="addSp delSp modSp new mod">
        <pc:chgData name="Steve Shellhammer" userId="0e71f22d-ee3e-49c0-82ff-dbc290af8082" providerId="ADAL" clId="{8DDDF9D7-502F-4C2B-B437-AF402FAECEAF}" dt="2021-03-18T23:47:04.822" v="6296" actId="14734"/>
        <pc:sldMkLst>
          <pc:docMk/>
          <pc:sldMk cId="1967477002" sldId="482"/>
        </pc:sldMkLst>
        <pc:spChg chg="mod">
          <ac:chgData name="Steve Shellhammer" userId="0e71f22d-ee3e-49c0-82ff-dbc290af8082" providerId="ADAL" clId="{8DDDF9D7-502F-4C2B-B437-AF402FAECEAF}" dt="2021-03-16T22:24:41.259" v="1319" actId="14100"/>
          <ac:spMkLst>
            <pc:docMk/>
            <pc:sldMk cId="1967477002" sldId="482"/>
            <ac:spMk id="2" creationId="{FAE75652-AE2C-430E-8B44-447B7998EF86}"/>
          </ac:spMkLst>
        </pc:spChg>
        <pc:spChg chg="del">
          <ac:chgData name="Steve Shellhammer" userId="0e71f22d-ee3e-49c0-82ff-dbc290af8082" providerId="ADAL" clId="{8DDDF9D7-502F-4C2B-B437-AF402FAECEAF}" dt="2021-03-16T22:12:17.941" v="308" actId="3680"/>
          <ac:spMkLst>
            <pc:docMk/>
            <pc:sldMk cId="1967477002" sldId="482"/>
            <ac:spMk id="3" creationId="{1B8C9654-410D-4F1E-B3C8-996D86A622C9}"/>
          </ac:spMkLst>
        </pc:spChg>
        <pc:graphicFrameChg chg="add mod ord modGraphic">
          <ac:chgData name="Steve Shellhammer" userId="0e71f22d-ee3e-49c0-82ff-dbc290af8082" providerId="ADAL" clId="{8DDDF9D7-502F-4C2B-B437-AF402FAECEAF}" dt="2021-03-18T23:47:04.822" v="6296" actId="14734"/>
          <ac:graphicFrameMkLst>
            <pc:docMk/>
            <pc:sldMk cId="1967477002" sldId="482"/>
            <ac:graphicFrameMk id="7" creationId="{5B7AFC4A-6C14-4055-A5AC-866FBFE2BCB9}"/>
          </ac:graphicFrameMkLst>
        </pc:graphicFrameChg>
      </pc:sldChg>
      <pc:sldChg chg="modSp add mod">
        <pc:chgData name="Steve Shellhammer" userId="0e71f22d-ee3e-49c0-82ff-dbc290af8082" providerId="ADAL" clId="{8DDDF9D7-502F-4C2B-B437-AF402FAECEAF}" dt="2021-03-18T23:20:11.920" v="5403" actId="20577"/>
        <pc:sldMkLst>
          <pc:docMk/>
          <pc:sldMk cId="1084003677" sldId="483"/>
        </pc:sldMkLst>
        <pc:spChg chg="mod">
          <ac:chgData name="Steve Shellhammer" userId="0e71f22d-ee3e-49c0-82ff-dbc290af8082" providerId="ADAL" clId="{8DDDF9D7-502F-4C2B-B437-AF402FAECEAF}" dt="2021-03-16T22:47:32.627" v="1609" actId="404"/>
          <ac:spMkLst>
            <pc:docMk/>
            <pc:sldMk cId="1084003677" sldId="483"/>
            <ac:spMk id="2" creationId="{FAE75652-AE2C-430E-8B44-447B7998EF86}"/>
          </ac:spMkLst>
        </pc:spChg>
        <pc:graphicFrameChg chg="modGraphic">
          <ac:chgData name="Steve Shellhammer" userId="0e71f22d-ee3e-49c0-82ff-dbc290af8082" providerId="ADAL" clId="{8DDDF9D7-502F-4C2B-B437-AF402FAECEAF}" dt="2021-03-18T23:20:11.920" v="5403" actId="20577"/>
          <ac:graphicFrameMkLst>
            <pc:docMk/>
            <pc:sldMk cId="1084003677" sldId="483"/>
            <ac:graphicFrameMk id="7" creationId="{5B7AFC4A-6C14-4055-A5AC-866FBFE2BCB9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2:30:15.830" v="3137" actId="207"/>
        <pc:sldMkLst>
          <pc:docMk/>
          <pc:sldMk cId="1098337821" sldId="484"/>
        </pc:sldMkLst>
        <pc:spChg chg="mod">
          <ac:chgData name="Steve Shellhammer" userId="0e71f22d-ee3e-49c0-82ff-dbc290af8082" providerId="ADAL" clId="{8DDDF9D7-502F-4C2B-B437-AF402FAECEAF}" dt="2021-03-17T18:37:35.118" v="2863" actId="20577"/>
          <ac:spMkLst>
            <pc:docMk/>
            <pc:sldMk cId="1098337821" sldId="484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15.830" v="3137" actId="207"/>
          <ac:spMkLst>
            <pc:docMk/>
            <pc:sldMk cId="1098337821" sldId="484"/>
            <ac:spMk id="3" creationId="{3D8F2FA6-67AE-471A-8349-F7B95201141D}"/>
          </ac:spMkLst>
        </pc:spChg>
        <pc:picChg chg="add mod">
          <ac:chgData name="Steve Shellhammer" userId="0e71f22d-ee3e-49c0-82ff-dbc290af8082" providerId="ADAL" clId="{8DDDF9D7-502F-4C2B-B437-AF402FAECEAF}" dt="2021-03-17T18:24:34.359" v="2764" actId="1037"/>
          <ac:picMkLst>
            <pc:docMk/>
            <pc:sldMk cId="1098337821" sldId="484"/>
            <ac:picMk id="8" creationId="{CCA69963-0A16-461E-A9E6-3EBC1D4E5088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26.793" v="3143" actId="207"/>
        <pc:sldMkLst>
          <pc:docMk/>
          <pc:sldMk cId="658309821" sldId="485"/>
        </pc:sldMkLst>
        <pc:spChg chg="mod">
          <ac:chgData name="Steve Shellhammer" userId="0e71f22d-ee3e-49c0-82ff-dbc290af8082" providerId="ADAL" clId="{8DDDF9D7-502F-4C2B-B437-AF402FAECEAF}" dt="2021-03-17T18:37:42.803" v="2866" actId="20577"/>
          <ac:spMkLst>
            <pc:docMk/>
            <pc:sldMk cId="658309821" sldId="485"/>
            <ac:spMk id="2" creationId="{3CBE97C4-47B4-422D-A6D6-AD01F0FDFB87}"/>
          </ac:spMkLst>
        </pc:spChg>
        <pc:spChg chg="del mod">
          <ac:chgData name="Steve Shellhammer" userId="0e71f22d-ee3e-49c0-82ff-dbc290af8082" providerId="ADAL" clId="{8DDDF9D7-502F-4C2B-B437-AF402FAECEAF}" dt="2021-03-17T18:36:37.669" v="2833" actId="478"/>
          <ac:spMkLst>
            <pc:docMk/>
            <pc:sldMk cId="658309821" sldId="485"/>
            <ac:spMk id="3" creationId="{3D8F2FA6-67AE-471A-8349-F7B95201141D}"/>
          </ac:spMkLst>
        </pc:spChg>
        <pc:spChg chg="add del mod">
          <ac:chgData name="Steve Shellhammer" userId="0e71f22d-ee3e-49c0-82ff-dbc290af8082" providerId="ADAL" clId="{8DDDF9D7-502F-4C2B-B437-AF402FAECEAF}" dt="2021-03-17T18:36:40.271" v="2834" actId="478"/>
          <ac:spMkLst>
            <pc:docMk/>
            <pc:sldMk cId="658309821" sldId="485"/>
            <ac:spMk id="11" creationId="{471A5A32-EB27-4681-AA9C-22572B650016}"/>
          </ac:spMkLst>
        </pc:spChg>
        <pc:spChg chg="add mod">
          <ac:chgData name="Steve Shellhammer" userId="0e71f22d-ee3e-49c0-82ff-dbc290af8082" providerId="ADAL" clId="{8DDDF9D7-502F-4C2B-B437-AF402FAECEAF}" dt="2021-03-17T22:30:26.793" v="3143" actId="207"/>
          <ac:spMkLst>
            <pc:docMk/>
            <pc:sldMk cId="658309821" sldId="485"/>
            <ac:spMk id="12" creationId="{E0A36B2E-A81D-4211-BD96-C874CC729A31}"/>
          </ac:spMkLst>
        </pc:spChg>
        <pc:picChg chg="del">
          <ac:chgData name="Steve Shellhammer" userId="0e71f22d-ee3e-49c0-82ff-dbc290af8082" providerId="ADAL" clId="{8DDDF9D7-502F-4C2B-B437-AF402FAECEAF}" dt="2021-03-17T18:29:30.125" v="2777" actId="478"/>
          <ac:picMkLst>
            <pc:docMk/>
            <pc:sldMk cId="658309821" sldId="485"/>
            <ac:picMk id="8" creationId="{CCA69963-0A16-461E-A9E6-3EBC1D4E5088}"/>
          </ac:picMkLst>
        </pc:picChg>
        <pc:picChg chg="add mod">
          <ac:chgData name="Steve Shellhammer" userId="0e71f22d-ee3e-49c0-82ff-dbc290af8082" providerId="ADAL" clId="{8DDDF9D7-502F-4C2B-B437-AF402FAECEAF}" dt="2021-03-17T18:35:10.661" v="2781" actId="1076"/>
          <ac:picMkLst>
            <pc:docMk/>
            <pc:sldMk cId="658309821" sldId="485"/>
            <ac:picMk id="9" creationId="{8F298819-A402-4ECC-BAD4-9F4E589C2B72}"/>
          </ac:picMkLst>
        </pc:picChg>
      </pc:sldChg>
      <pc:sldChg chg="addSp delSp modSp new mod">
        <pc:chgData name="Steve Shellhammer" userId="0e71f22d-ee3e-49c0-82ff-dbc290af8082" providerId="ADAL" clId="{8DDDF9D7-502F-4C2B-B437-AF402FAECEAF}" dt="2021-03-17T22:42:10.509" v="3454" actId="113"/>
        <pc:sldMkLst>
          <pc:docMk/>
          <pc:sldMk cId="3393319472" sldId="486"/>
        </pc:sldMkLst>
        <pc:spChg chg="mod">
          <ac:chgData name="Steve Shellhammer" userId="0e71f22d-ee3e-49c0-82ff-dbc290af8082" providerId="ADAL" clId="{8DDDF9D7-502F-4C2B-B437-AF402FAECEAF}" dt="2021-03-17T22:31:12.341" v="3199" actId="14100"/>
          <ac:spMkLst>
            <pc:docMk/>
            <pc:sldMk cId="3393319472" sldId="486"/>
            <ac:spMk id="2" creationId="{06A9FB81-9C5E-4550-9A24-166276466691}"/>
          </ac:spMkLst>
        </pc:spChg>
        <pc:spChg chg="del">
          <ac:chgData name="Steve Shellhammer" userId="0e71f22d-ee3e-49c0-82ff-dbc290af8082" providerId="ADAL" clId="{8DDDF9D7-502F-4C2B-B437-AF402FAECEAF}" dt="2021-03-17T18:44:04.518" v="2868" actId="478"/>
          <ac:spMkLst>
            <pc:docMk/>
            <pc:sldMk cId="3393319472" sldId="486"/>
            <ac:spMk id="3" creationId="{E1A622FC-7B08-4082-87B0-B3BC1656D67F}"/>
          </ac:spMkLst>
        </pc:spChg>
        <pc:graphicFrameChg chg="add mod modGraphic">
          <ac:chgData name="Steve Shellhammer" userId="0e71f22d-ee3e-49c0-82ff-dbc290af8082" providerId="ADAL" clId="{8DDDF9D7-502F-4C2B-B437-AF402FAECEAF}" dt="2021-03-17T22:42:10.509" v="3454" actId="113"/>
          <ac:graphicFrameMkLst>
            <pc:docMk/>
            <pc:sldMk cId="3393319472" sldId="486"/>
            <ac:graphicFrameMk id="7" creationId="{279831D8-A6B8-4277-8D5F-B0E7603F9027}"/>
          </ac:graphicFrameMkLst>
        </pc:graphicFrameChg>
        <pc:picChg chg="add del">
          <ac:chgData name="Steve Shellhammer" userId="0e71f22d-ee3e-49c0-82ff-dbc290af8082" providerId="ADAL" clId="{8DDDF9D7-502F-4C2B-B437-AF402FAECEAF}" dt="2021-03-17T18:44:33.340" v="2880" actId="21"/>
          <ac:picMkLst>
            <pc:docMk/>
            <pc:sldMk cId="3393319472" sldId="486"/>
            <ac:picMk id="8" creationId="{23A812AE-CD1E-42C7-A79A-496D275D3B7D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45.428" v="3149" actId="207"/>
        <pc:sldMkLst>
          <pc:docMk/>
          <pc:sldMk cId="4284133424" sldId="487"/>
        </pc:sldMkLst>
        <pc:spChg chg="mod">
          <ac:chgData name="Steve Shellhammer" userId="0e71f22d-ee3e-49c0-82ff-dbc290af8082" providerId="ADAL" clId="{8DDDF9D7-502F-4C2B-B437-AF402FAECEAF}" dt="2021-03-17T18:45:10.932" v="2896" actId="20577"/>
          <ac:spMkLst>
            <pc:docMk/>
            <pc:sldMk cId="4284133424" sldId="487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45.428" v="3149" actId="207"/>
          <ac:spMkLst>
            <pc:docMk/>
            <pc:sldMk cId="4284133424" sldId="487"/>
            <ac:spMk id="12" creationId="{E0A36B2E-A81D-4211-BD96-C874CC729A31}"/>
          </ac:spMkLst>
        </pc:spChg>
        <pc:picChg chg="add mod">
          <ac:chgData name="Steve Shellhammer" userId="0e71f22d-ee3e-49c0-82ff-dbc290af8082" providerId="ADAL" clId="{8DDDF9D7-502F-4C2B-B437-AF402FAECEAF}" dt="2021-03-17T18:50:44.740" v="3128" actId="1037"/>
          <ac:picMkLst>
            <pc:docMk/>
            <pc:sldMk cId="4284133424" sldId="487"/>
            <ac:picMk id="8" creationId="{CB5696E9-E832-4ED9-BE30-110E8243A6FB}"/>
          </ac:picMkLst>
        </pc:picChg>
        <pc:picChg chg="del">
          <ac:chgData name="Steve Shellhammer" userId="0e71f22d-ee3e-49c0-82ff-dbc290af8082" providerId="ADAL" clId="{8DDDF9D7-502F-4C2B-B437-AF402FAECEAF}" dt="2021-03-17T18:44:27.319" v="2879" actId="478"/>
          <ac:picMkLst>
            <pc:docMk/>
            <pc:sldMk cId="4284133424" sldId="487"/>
            <ac:picMk id="9" creationId="{8F298819-A402-4ECC-BAD4-9F4E589C2B72}"/>
          </ac:picMkLst>
        </pc:picChg>
      </pc:sldChg>
      <pc:sldChg chg="modSp add mod">
        <pc:chgData name="Steve Shellhammer" userId="0e71f22d-ee3e-49c0-82ff-dbc290af8082" providerId="ADAL" clId="{8DDDF9D7-502F-4C2B-B437-AF402FAECEAF}" dt="2021-03-17T22:59:49.928" v="3691" actId="207"/>
        <pc:sldMkLst>
          <pc:docMk/>
          <pc:sldMk cId="1663599620" sldId="488"/>
        </pc:sldMkLst>
        <pc:spChg chg="mod">
          <ac:chgData name="Steve Shellhammer" userId="0e71f22d-ee3e-49c0-82ff-dbc290af8082" providerId="ADAL" clId="{8DDDF9D7-502F-4C2B-B437-AF402FAECEAF}" dt="2021-03-17T22:43:03.854" v="3463" actId="20577"/>
          <ac:spMkLst>
            <pc:docMk/>
            <pc:sldMk cId="1663599620" sldId="488"/>
            <ac:spMk id="2" creationId="{06A9FB81-9C5E-4550-9A24-166276466691}"/>
          </ac:spMkLst>
        </pc:spChg>
        <pc:graphicFrameChg chg="mod modGraphic">
          <ac:chgData name="Steve Shellhammer" userId="0e71f22d-ee3e-49c0-82ff-dbc290af8082" providerId="ADAL" clId="{8DDDF9D7-502F-4C2B-B437-AF402FAECEAF}" dt="2021-03-17T22:59:49.928" v="3691" actId="207"/>
          <ac:graphicFrameMkLst>
            <pc:docMk/>
            <pc:sldMk cId="1663599620" sldId="488"/>
            <ac:graphicFrameMk id="7" creationId="{279831D8-A6B8-4277-8D5F-B0E7603F9027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3:49:37.921" v="4532" actId="14100"/>
        <pc:sldMkLst>
          <pc:docMk/>
          <pc:sldMk cId="715842681" sldId="489"/>
        </pc:sldMkLst>
        <pc:spChg chg="mod">
          <ac:chgData name="Steve Shellhammer" userId="0e71f22d-ee3e-49c0-82ff-dbc290af8082" providerId="ADAL" clId="{8DDDF9D7-502F-4C2B-B437-AF402FAECEAF}" dt="2021-03-17T23:48:09.190" v="4433" actId="20577"/>
          <ac:spMkLst>
            <pc:docMk/>
            <pc:sldMk cId="715842681" sldId="489"/>
            <ac:spMk id="2" creationId="{F36B3471-670C-4059-9EF5-5A512BF87249}"/>
          </ac:spMkLst>
        </pc:spChg>
        <pc:spChg chg="mod">
          <ac:chgData name="Steve Shellhammer" userId="0e71f22d-ee3e-49c0-82ff-dbc290af8082" providerId="ADAL" clId="{8DDDF9D7-502F-4C2B-B437-AF402FAECEAF}" dt="2021-03-17T23:49:37.921" v="4532" actId="14100"/>
          <ac:spMkLst>
            <pc:docMk/>
            <pc:sldMk cId="715842681" sldId="489"/>
            <ac:spMk id="3" creationId="{9814FD1E-3A36-4DCA-AF8F-2120B72DB1F3}"/>
          </ac:spMkLst>
        </pc:spChg>
        <pc:picChg chg="add mod">
          <ac:chgData name="Steve Shellhammer" userId="0e71f22d-ee3e-49c0-82ff-dbc290af8082" providerId="ADAL" clId="{8DDDF9D7-502F-4C2B-B437-AF402FAECEAF}" dt="2021-03-17T23:43:53.226" v="4290" actId="1038"/>
          <ac:picMkLst>
            <pc:docMk/>
            <pc:sldMk cId="715842681" sldId="489"/>
            <ac:picMk id="8" creationId="{37342D5A-DD26-41C7-99CA-31F6D518DE42}"/>
          </ac:picMkLst>
        </pc:picChg>
      </pc:sldChg>
      <pc:sldChg chg="addSp modSp new mod">
        <pc:chgData name="Steve Shellhammer" userId="0e71f22d-ee3e-49c0-82ff-dbc290af8082" providerId="ADAL" clId="{8DDDF9D7-502F-4C2B-B437-AF402FAECEAF}" dt="2021-03-18T23:46:52.420" v="6295" actId="1076"/>
        <pc:sldMkLst>
          <pc:docMk/>
          <pc:sldMk cId="3250604963" sldId="490"/>
        </pc:sldMkLst>
        <pc:spChg chg="mod">
          <ac:chgData name="Steve Shellhammer" userId="0e71f22d-ee3e-49c0-82ff-dbc290af8082" providerId="ADAL" clId="{8DDDF9D7-502F-4C2B-B437-AF402FAECEAF}" dt="2021-03-18T23:45:50.911" v="6231" actId="20577"/>
          <ac:spMkLst>
            <pc:docMk/>
            <pc:sldMk cId="3250604963" sldId="490"/>
            <ac:spMk id="2" creationId="{1A0FF0CA-135C-4FDC-A913-9E1792A150D6}"/>
          </ac:spMkLst>
        </pc:spChg>
        <pc:spChg chg="mod">
          <ac:chgData name="Steve Shellhammer" userId="0e71f22d-ee3e-49c0-82ff-dbc290af8082" providerId="ADAL" clId="{8DDDF9D7-502F-4C2B-B437-AF402FAECEAF}" dt="2021-03-18T23:46:52.420" v="6295" actId="1076"/>
          <ac:spMkLst>
            <pc:docMk/>
            <pc:sldMk cId="3250604963" sldId="490"/>
            <ac:spMk id="3" creationId="{F6739839-3E33-49AB-9091-7522061FA555}"/>
          </ac:spMkLst>
        </pc:spChg>
        <pc:graphicFrameChg chg="add mod modGraphic">
          <ac:chgData name="Steve Shellhammer" userId="0e71f22d-ee3e-49c0-82ff-dbc290af8082" providerId="ADAL" clId="{8DDDF9D7-502F-4C2B-B437-AF402FAECEAF}" dt="2021-03-18T23:45:41.638" v="6222" actId="1076"/>
          <ac:graphicFrameMkLst>
            <pc:docMk/>
            <pc:sldMk cId="3250604963" sldId="490"/>
            <ac:graphicFrameMk id="7" creationId="{04882836-D0C9-44C9-888C-AEFBF8A9E231}"/>
          </ac:graphicFrameMkLst>
        </pc:graphicFrameChg>
      </pc:sldChg>
      <pc:sldChg chg="modSp new mod">
        <pc:chgData name="Steve Shellhammer" userId="0e71f22d-ee3e-49c0-82ff-dbc290af8082" providerId="ADAL" clId="{8DDDF9D7-502F-4C2B-B437-AF402FAECEAF}" dt="2021-03-19T15:16:18.062" v="6970" actId="1076"/>
        <pc:sldMkLst>
          <pc:docMk/>
          <pc:sldMk cId="4154146102" sldId="491"/>
        </pc:sldMkLst>
        <pc:spChg chg="mod">
          <ac:chgData name="Steve Shellhammer" userId="0e71f22d-ee3e-49c0-82ff-dbc290af8082" providerId="ADAL" clId="{8DDDF9D7-502F-4C2B-B437-AF402FAECEAF}" dt="2021-03-18T23:48:08.210" v="6392" actId="14100"/>
          <ac:spMkLst>
            <pc:docMk/>
            <pc:sldMk cId="4154146102" sldId="491"/>
            <ac:spMk id="2" creationId="{D62D6E38-1944-4000-8C54-622DF577663D}"/>
          </ac:spMkLst>
        </pc:spChg>
        <pc:spChg chg="mod">
          <ac:chgData name="Steve Shellhammer" userId="0e71f22d-ee3e-49c0-82ff-dbc290af8082" providerId="ADAL" clId="{8DDDF9D7-502F-4C2B-B437-AF402FAECEAF}" dt="2021-03-19T15:16:18.062" v="6970" actId="1076"/>
          <ac:spMkLst>
            <pc:docMk/>
            <pc:sldMk cId="4154146102" sldId="491"/>
            <ac:spMk id="3" creationId="{9612293D-E4AE-4350-B5AF-2A14FCE5CE3F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23:05.142" v="7112" actId="22"/>
        <pc:sldMkLst>
          <pc:docMk/>
          <pc:sldMk cId="2084330954" sldId="492"/>
        </pc:sldMkLst>
        <pc:spChg chg="mod">
          <ac:chgData name="Steve Shellhammer" userId="0e71f22d-ee3e-49c0-82ff-dbc290af8082" providerId="ADAL" clId="{8DDDF9D7-502F-4C2B-B437-AF402FAECEAF}" dt="2021-03-19T15:20:59.375" v="6982" actId="14100"/>
          <ac:spMkLst>
            <pc:docMk/>
            <pc:sldMk cId="2084330954" sldId="492"/>
            <ac:spMk id="2" creationId="{0F7F7E34-65F9-48E3-BC67-E90D6D78FFA7}"/>
          </ac:spMkLst>
        </pc:spChg>
        <pc:spChg chg="mod">
          <ac:chgData name="Steve Shellhammer" userId="0e71f22d-ee3e-49c0-82ff-dbc290af8082" providerId="ADAL" clId="{8DDDF9D7-502F-4C2B-B437-AF402FAECEAF}" dt="2021-03-19T15:22:08.647" v="7110" actId="1037"/>
          <ac:spMkLst>
            <pc:docMk/>
            <pc:sldMk cId="2084330954" sldId="492"/>
            <ac:spMk id="3" creationId="{B713AE23-5D2E-4CC3-8B76-553B4DBF1320}"/>
          </ac:spMkLst>
        </pc:spChg>
        <pc:picChg chg="add del mod">
          <ac:chgData name="Steve Shellhammer" userId="0e71f22d-ee3e-49c0-82ff-dbc290af8082" providerId="ADAL" clId="{8DDDF9D7-502F-4C2B-B437-AF402FAECEAF}" dt="2021-03-19T15:22:30.538" v="7111" actId="478"/>
          <ac:picMkLst>
            <pc:docMk/>
            <pc:sldMk cId="2084330954" sldId="492"/>
            <ac:picMk id="8" creationId="{3C72573D-7192-43A8-9C3F-71DEC17AD1E4}"/>
          </ac:picMkLst>
        </pc:picChg>
        <pc:picChg chg="add">
          <ac:chgData name="Steve Shellhammer" userId="0e71f22d-ee3e-49c0-82ff-dbc290af8082" providerId="ADAL" clId="{8DDDF9D7-502F-4C2B-B437-AF402FAECEAF}" dt="2021-03-19T15:23:05.142" v="7112" actId="22"/>
          <ac:picMkLst>
            <pc:docMk/>
            <pc:sldMk cId="2084330954" sldId="492"/>
            <ac:picMk id="10" creationId="{E994E710-11F1-4F2B-93B4-84112428BC14}"/>
          </ac:picMkLst>
        </pc:picChg>
      </pc:sldChg>
      <pc:sldChg chg="modSp new mod">
        <pc:chgData name="Steve Shellhammer" userId="0e71f22d-ee3e-49c0-82ff-dbc290af8082" providerId="ADAL" clId="{8DDDF9D7-502F-4C2B-B437-AF402FAECEAF}" dt="2021-03-19T15:28:27.385" v="7866" actId="20577"/>
        <pc:sldMkLst>
          <pc:docMk/>
          <pc:sldMk cId="1053439342" sldId="493"/>
        </pc:sldMkLst>
        <pc:spChg chg="mod">
          <ac:chgData name="Steve Shellhammer" userId="0e71f22d-ee3e-49c0-82ff-dbc290af8082" providerId="ADAL" clId="{8DDDF9D7-502F-4C2B-B437-AF402FAECEAF}" dt="2021-03-19T15:24:31.255" v="7167" actId="404"/>
          <ac:spMkLst>
            <pc:docMk/>
            <pc:sldMk cId="1053439342" sldId="493"/>
            <ac:spMk id="2" creationId="{C5E4401A-7427-4759-9616-05829117C714}"/>
          </ac:spMkLst>
        </pc:spChg>
        <pc:spChg chg="mod">
          <ac:chgData name="Steve Shellhammer" userId="0e71f22d-ee3e-49c0-82ff-dbc290af8082" providerId="ADAL" clId="{8DDDF9D7-502F-4C2B-B437-AF402FAECEAF}" dt="2021-03-19T15:28:27.385" v="7866" actId="20577"/>
          <ac:spMkLst>
            <pc:docMk/>
            <pc:sldMk cId="1053439342" sldId="493"/>
            <ac:spMk id="3" creationId="{B6590AA5-8130-4E3A-9FD2-5FD5943F136C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37:47.805" v="8783" actId="1036"/>
        <pc:sldMkLst>
          <pc:docMk/>
          <pc:sldMk cId="573313430" sldId="494"/>
        </pc:sldMkLst>
        <pc:spChg chg="mod">
          <ac:chgData name="Steve Shellhammer" userId="0e71f22d-ee3e-49c0-82ff-dbc290af8082" providerId="ADAL" clId="{8DDDF9D7-502F-4C2B-B437-AF402FAECEAF}" dt="2021-03-19T15:37:40.431" v="8782" actId="404"/>
          <ac:spMkLst>
            <pc:docMk/>
            <pc:sldMk cId="573313430" sldId="494"/>
            <ac:spMk id="2" creationId="{0D39CAA2-0294-403E-A2A1-7CBC327AF997}"/>
          </ac:spMkLst>
        </pc:spChg>
        <pc:spChg chg="del mod">
          <ac:chgData name="Steve Shellhammer" userId="0e71f22d-ee3e-49c0-82ff-dbc290af8082" providerId="ADAL" clId="{8DDDF9D7-502F-4C2B-B437-AF402FAECEAF}" dt="2021-03-19T15:37:02.609" v="8756" actId="478"/>
          <ac:spMkLst>
            <pc:docMk/>
            <pc:sldMk cId="573313430" sldId="494"/>
            <ac:spMk id="3" creationId="{972221DE-5A48-4801-B3DC-B7F45FB8CEA0}"/>
          </ac:spMkLst>
        </pc:spChg>
        <pc:spChg chg="add del mod">
          <ac:chgData name="Steve Shellhammer" userId="0e71f22d-ee3e-49c0-82ff-dbc290af8082" providerId="ADAL" clId="{8DDDF9D7-502F-4C2B-B437-AF402FAECEAF}" dt="2021-03-19T15:37:15.800" v="8758" actId="478"/>
          <ac:spMkLst>
            <pc:docMk/>
            <pc:sldMk cId="573313430" sldId="494"/>
            <ac:spMk id="9" creationId="{F421305E-F731-464E-AEE0-0094928DACD0}"/>
          </ac:spMkLst>
        </pc:spChg>
        <pc:graphicFrameChg chg="add mod modGraphic">
          <ac:chgData name="Steve Shellhammer" userId="0e71f22d-ee3e-49c0-82ff-dbc290af8082" providerId="ADAL" clId="{8DDDF9D7-502F-4C2B-B437-AF402FAECEAF}" dt="2021-03-19T15:37:47.805" v="8783" actId="1036"/>
          <ac:graphicFrameMkLst>
            <pc:docMk/>
            <pc:sldMk cId="573313430" sldId="494"/>
            <ac:graphicFrameMk id="7" creationId="{8B07BCA4-84D5-4410-B000-F0EAC08DDBA7}"/>
          </ac:graphicFrameMkLst>
        </pc:graphicFrameChg>
      </pc:sldChg>
      <pc:sldMasterChg chg="modSldLayout">
        <pc:chgData name="Steve Shellhammer" userId="0e71f22d-ee3e-49c0-82ff-dbc290af8082" providerId="ADAL" clId="{8DDDF9D7-502F-4C2B-B437-AF402FAECEAF}" dt="2021-03-16T22:07:47.820" v="5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8DDDF9D7-502F-4C2B-B437-AF402FAECEAF}" dt="2021-03-16T22:07:47.820" v="5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8DDDF9D7-502F-4C2B-B437-AF402FAECEAF}" dt="2021-03-16T22:07:47.820" v="5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467BD3AC-F198-4FA9-8F8B-0EF76C763259}"/>
    <pc:docChg chg="custSel addSld delSld modSld">
      <pc:chgData name="Steve Shellhammer" userId="0e71f22d-ee3e-49c0-82ff-dbc290af8082" providerId="ADAL" clId="{467BD3AC-F198-4FA9-8F8B-0EF76C763259}" dt="2020-08-24T18:15:56.133" v="675" actId="20577"/>
      <pc:docMkLst>
        <pc:docMk/>
      </pc:docMkLst>
      <pc:sldChg chg="modSp mod">
        <pc:chgData name="Steve Shellhammer" userId="0e71f22d-ee3e-49c0-82ff-dbc290af8082" providerId="ADAL" clId="{467BD3AC-F198-4FA9-8F8B-0EF76C763259}" dt="2020-08-24T17:50:33.184" v="18" actId="20577"/>
        <pc:sldMkLst>
          <pc:docMk/>
          <pc:sldMk cId="0" sldId="256"/>
        </pc:sldMkLst>
        <pc:spChg chg="mod">
          <ac:chgData name="Steve Shellhammer" userId="0e71f22d-ee3e-49c0-82ff-dbc290af8082" providerId="ADAL" clId="{467BD3AC-F198-4FA9-8F8B-0EF76C763259}" dt="2020-08-24T17:50:33.184" v="18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467BD3AC-F198-4FA9-8F8B-0EF76C763259}" dt="2020-08-24T17:50:06.869" v="8" actId="6549"/>
        <pc:sldMkLst>
          <pc:docMk/>
          <pc:sldMk cId="1014374459" sldId="480"/>
        </pc:sldMkLst>
        <pc:spChg chg="mod">
          <ac:chgData name="Steve Shellhammer" userId="0e71f22d-ee3e-49c0-82ff-dbc290af8082" providerId="ADAL" clId="{467BD3AC-F198-4FA9-8F8B-0EF76C763259}" dt="2020-08-24T17:50:06.869" v="8" actId="6549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467BD3AC-F198-4FA9-8F8B-0EF76C763259}" dt="2020-08-24T18:15:30.124" v="670" actId="20577"/>
        <pc:sldMkLst>
          <pc:docMk/>
          <pc:sldMk cId="3145523729" sldId="482"/>
        </pc:sldMkLst>
        <pc:spChg chg="mod">
          <ac:chgData name="Steve Shellhammer" userId="0e71f22d-ee3e-49c0-82ff-dbc290af8082" providerId="ADAL" clId="{467BD3AC-F198-4FA9-8F8B-0EF76C763259}" dt="2020-08-24T18:13:18.014" v="595" actId="20577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15:30.124" v="670" actId="20577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467BD3AC-F198-4FA9-8F8B-0EF76C763259}" dt="2020-08-24T17:50:57.965" v="22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467BD3AC-F198-4FA9-8F8B-0EF76C763259}" dt="2020-08-24T17:50:57.965" v="22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467BD3AC-F198-4FA9-8F8B-0EF76C763259}" dt="2020-08-24T17:58:08.830" v="98" actId="1076"/>
        <pc:sldMkLst>
          <pc:docMk/>
          <pc:sldMk cId="1334691016" sldId="485"/>
        </pc:sldMkLst>
        <pc:picChg chg="mod">
          <ac:chgData name="Steve Shellhammer" userId="0e71f22d-ee3e-49c0-82ff-dbc290af8082" providerId="ADAL" clId="{467BD3AC-F198-4FA9-8F8B-0EF76C763259}" dt="2020-08-24T17:58:08.830" v="98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467BD3AC-F198-4FA9-8F8B-0EF76C763259}" dt="2020-08-24T18:07:09.017" v="376" actId="20577"/>
        <pc:sldMkLst>
          <pc:docMk/>
          <pc:sldMk cId="2415202813" sldId="486"/>
        </pc:sldMkLst>
        <pc:spChg chg="mod">
          <ac:chgData name="Steve Shellhammer" userId="0e71f22d-ee3e-49c0-82ff-dbc290af8082" providerId="ADAL" clId="{467BD3AC-F198-4FA9-8F8B-0EF76C763259}" dt="2020-08-24T18:07:09.017" v="376" actId="20577"/>
          <ac:spMkLst>
            <pc:docMk/>
            <pc:sldMk cId="2415202813" sldId="486"/>
            <ac:spMk id="3" creationId="{85E764BB-08F0-4F5B-87CC-541A3CA35AB1}"/>
          </ac:spMkLst>
        </pc:spChg>
      </pc:sldChg>
      <pc:sldChg chg="addSp modSp mod">
        <pc:chgData name="Steve Shellhammer" userId="0e71f22d-ee3e-49c0-82ff-dbc290af8082" providerId="ADAL" clId="{467BD3AC-F198-4FA9-8F8B-0EF76C763259}" dt="2020-08-24T18:15:00.246" v="653" actId="403"/>
        <pc:sldMkLst>
          <pc:docMk/>
          <pc:sldMk cId="675243109" sldId="487"/>
        </pc:sldMkLst>
        <pc:spChg chg="mod">
          <ac:chgData name="Steve Shellhammer" userId="0e71f22d-ee3e-49c0-82ff-dbc290af8082" providerId="ADAL" clId="{467BD3AC-F198-4FA9-8F8B-0EF76C763259}" dt="2020-08-24T18:00:23.943" v="200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467BD3AC-F198-4FA9-8F8B-0EF76C763259}" dt="2020-08-24T18:13:03.042" v="587" actId="20577"/>
          <ac:spMkLst>
            <pc:docMk/>
            <pc:sldMk cId="675243109" sldId="487"/>
            <ac:spMk id="3" creationId="{F7F3A0E5-FAAC-4B6F-9E0C-21E97D74B750}"/>
          </ac:spMkLst>
        </pc:spChg>
        <pc:spChg chg="add mod">
          <ac:chgData name="Steve Shellhammer" userId="0e71f22d-ee3e-49c0-82ff-dbc290af8082" providerId="ADAL" clId="{467BD3AC-F198-4FA9-8F8B-0EF76C763259}" dt="2020-08-24T18:14:55.447" v="652" actId="14100"/>
          <ac:spMkLst>
            <pc:docMk/>
            <pc:sldMk cId="675243109" sldId="487"/>
            <ac:spMk id="7" creationId="{C3FF793B-028C-4B28-85CC-FD8D7C5052C6}"/>
          </ac:spMkLst>
        </pc:spChg>
        <pc:graphicFrameChg chg="add mod modGraphic">
          <ac:chgData name="Steve Shellhammer" userId="0e71f22d-ee3e-49c0-82ff-dbc290af8082" providerId="ADAL" clId="{467BD3AC-F198-4FA9-8F8B-0EF76C763259}" dt="2020-08-24T18:15:00.246" v="653" actId="403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49.246" v="671" actId="404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467BD3AC-F198-4FA9-8F8B-0EF76C763259}" dt="2020-08-24T18:15:49.246" v="671" actId="404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56.133" v="67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467BD3AC-F198-4FA9-8F8B-0EF76C763259}" dt="2020-08-24T18:15:56.133" v="67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modSp mod">
        <pc:chgData name="Steve Shellhammer" userId="0e71f22d-ee3e-49c0-82ff-dbc290af8082" providerId="ADAL" clId="{467BD3AC-F198-4FA9-8F8B-0EF76C763259}" dt="2020-08-24T18:01:34.366" v="208" actId="20577"/>
        <pc:sldMkLst>
          <pc:docMk/>
          <pc:sldMk cId="506027600" sldId="490"/>
        </pc:sldMkLst>
        <pc:spChg chg="mod">
          <ac:chgData name="Steve Shellhammer" userId="0e71f22d-ee3e-49c0-82ff-dbc290af8082" providerId="ADAL" clId="{467BD3AC-F198-4FA9-8F8B-0EF76C763259}" dt="2020-08-24T17:57:37.140" v="71" actId="1076"/>
          <ac:spMkLst>
            <pc:docMk/>
            <pc:sldMk cId="506027600" sldId="490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01:34.366" v="208" actId="20577"/>
          <ac:spMkLst>
            <pc:docMk/>
            <pc:sldMk cId="506027600" sldId="490"/>
            <ac:spMk id="3" creationId="{85E764BB-08F0-4F5B-87CC-541A3CA35AB1}"/>
          </ac:spMkLst>
        </pc:spChg>
        <pc:picChg chg="mod">
          <ac:chgData name="Steve Shellhammer" userId="0e71f22d-ee3e-49c0-82ff-dbc290af8082" providerId="ADAL" clId="{467BD3AC-F198-4FA9-8F8B-0EF76C763259}" dt="2020-08-24T18:01:22.506" v="204" actId="1076"/>
          <ac:picMkLst>
            <pc:docMk/>
            <pc:sldMk cId="506027600" sldId="490"/>
            <ac:picMk id="9" creationId="{9DD57DE5-AF6C-40B1-A155-AB448FE707D0}"/>
          </ac:picMkLst>
        </pc:picChg>
      </pc:sldChg>
      <pc:sldChg chg="addSp delSp modSp new del mod">
        <pc:chgData name="Steve Shellhammer" userId="0e71f22d-ee3e-49c0-82ff-dbc290af8082" providerId="ADAL" clId="{467BD3AC-F198-4FA9-8F8B-0EF76C763259}" dt="2020-08-24T18:10:49.857" v="522" actId="47"/>
        <pc:sldMkLst>
          <pc:docMk/>
          <pc:sldMk cId="634102025" sldId="491"/>
        </pc:sldMkLst>
        <pc:spChg chg="del">
          <ac:chgData name="Steve Shellhammer" userId="0e71f22d-ee3e-49c0-82ff-dbc290af8082" providerId="ADAL" clId="{467BD3AC-F198-4FA9-8F8B-0EF76C763259}" dt="2020-08-24T18:02:32.856" v="210" actId="3680"/>
          <ac:spMkLst>
            <pc:docMk/>
            <pc:sldMk cId="634102025" sldId="491"/>
            <ac:spMk id="3" creationId="{4548D7F8-968D-49C8-B813-55A4DF4F9062}"/>
          </ac:spMkLst>
        </pc:spChg>
        <pc:graphicFrameChg chg="add mod ord modGraphic">
          <ac:chgData name="Steve Shellhammer" userId="0e71f22d-ee3e-49c0-82ff-dbc290af8082" providerId="ADAL" clId="{467BD3AC-F198-4FA9-8F8B-0EF76C763259}" dt="2020-08-24T18:09:13.285" v="517" actId="404"/>
          <ac:graphicFrameMkLst>
            <pc:docMk/>
            <pc:sldMk cId="634102025" sldId="491"/>
            <ac:graphicFrameMk id="7" creationId="{4F1ACEC2-331B-42CC-9998-446F904EBBA7}"/>
          </ac:graphicFrameMkLst>
        </pc:graphicFrameChg>
      </pc:sldChg>
      <pc:sldChg chg="modSp new del mod">
        <pc:chgData name="Steve Shellhammer" userId="0e71f22d-ee3e-49c0-82ff-dbc290af8082" providerId="ADAL" clId="{467BD3AC-F198-4FA9-8F8B-0EF76C763259}" dt="2020-08-24T18:09:01.289" v="516" actId="47"/>
        <pc:sldMkLst>
          <pc:docMk/>
          <pc:sldMk cId="1392521135" sldId="492"/>
        </pc:sldMkLst>
        <pc:spChg chg="mod">
          <ac:chgData name="Steve Shellhammer" userId="0e71f22d-ee3e-49c0-82ff-dbc290af8082" providerId="ADAL" clId="{467BD3AC-F198-4FA9-8F8B-0EF76C763259}" dt="2020-08-24T18:08:07.189" v="452" actId="20577"/>
          <ac:spMkLst>
            <pc:docMk/>
            <pc:sldMk cId="1392521135" sldId="492"/>
            <ac:spMk id="3" creationId="{DC0C9A4C-BF35-4DE5-8A62-942C45A4EB62}"/>
          </ac:spMkLst>
        </pc:spChg>
      </pc:sldChg>
    </pc:docChg>
  </pc:docChgLst>
  <pc:docChgLst>
    <pc:chgData name="Steve Shellhammer" userId="0e71f22d-ee3e-49c0-82ff-dbc290af8082" providerId="ADAL" clId="{BC1A68F2-2C94-409D-B15B-E70CE4D3DE2B}"/>
    <pc:docChg chg="undo redo custSel modSld">
      <pc:chgData name="Steve Shellhammer" userId="0e71f22d-ee3e-49c0-82ff-dbc290af8082" providerId="ADAL" clId="{BC1A68F2-2C94-409D-B15B-E70CE4D3DE2B}" dt="2021-07-13T21:13:39.358" v="241" actId="20577"/>
      <pc:docMkLst>
        <pc:docMk/>
      </pc:docMkLst>
      <pc:sldChg chg="modSp mod">
        <pc:chgData name="Steve Shellhammer" userId="0e71f22d-ee3e-49c0-82ff-dbc290af8082" providerId="ADAL" clId="{BC1A68F2-2C94-409D-B15B-E70CE4D3DE2B}" dt="2021-07-13T19:14:36.136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BC1A68F2-2C94-409D-B15B-E70CE4D3DE2B}" dt="2021-07-13T19:14:36.136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Steve Shellhammer" userId="0e71f22d-ee3e-49c0-82ff-dbc290af8082" providerId="ADAL" clId="{BC1A68F2-2C94-409D-B15B-E70CE4D3DE2B}" dt="2021-07-13T21:13:09.740" v="225" actId="1036"/>
        <pc:sldMkLst>
          <pc:docMk/>
          <pc:sldMk cId="4109633702" sldId="511"/>
        </pc:sldMkLst>
        <pc:spChg chg="mod">
          <ac:chgData name="Steve Shellhammer" userId="0e71f22d-ee3e-49c0-82ff-dbc290af8082" providerId="ADAL" clId="{BC1A68F2-2C94-409D-B15B-E70CE4D3DE2B}" dt="2021-07-13T21:12:54.194" v="219" actId="14100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BC1A68F2-2C94-409D-B15B-E70CE4D3DE2B}" dt="2021-07-13T21:13:03.174" v="221" actId="1076"/>
          <ac:spMkLst>
            <pc:docMk/>
            <pc:sldMk cId="4109633702" sldId="511"/>
            <ac:spMk id="8" creationId="{DAF29CEC-9302-4ED9-9A6B-1BE1B559061C}"/>
          </ac:spMkLst>
        </pc:spChg>
        <pc:spChg chg="add del 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9" creationId="{82EAA1B7-39D9-458F-B0EF-886584A85F03}"/>
          </ac:spMkLst>
        </pc:spChg>
        <pc:spChg chg="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11" creationId="{C8B285BC-2FF4-48DD-ADB5-A6ED6F5AAF74}"/>
          </ac:spMkLst>
        </pc:spChg>
        <pc:grpChg chg="add mod">
          <ac:chgData name="Steve Shellhammer" userId="0e71f22d-ee3e-49c0-82ff-dbc290af8082" providerId="ADAL" clId="{BC1A68F2-2C94-409D-B15B-E70CE4D3DE2B}" dt="2021-07-13T21:13:09.740" v="225" actId="1036"/>
          <ac:grpSpMkLst>
            <pc:docMk/>
            <pc:sldMk cId="4109633702" sldId="511"/>
            <ac:grpSpMk id="10" creationId="{7B6F907E-A831-4708-A373-56CAC73E3FBD}"/>
          </ac:grpSpMkLst>
        </pc:grpChg>
        <pc:picChg chg="mod">
          <ac:chgData name="Steve Shellhammer" userId="0e71f22d-ee3e-49c0-82ff-dbc290af8082" providerId="ADAL" clId="{BC1A68F2-2C94-409D-B15B-E70CE4D3DE2B}" dt="2021-07-13T21:12:55.700" v="220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modSp mod">
        <pc:chgData name="Steve Shellhammer" userId="0e71f22d-ee3e-49c0-82ff-dbc290af8082" providerId="ADAL" clId="{BC1A68F2-2C94-409D-B15B-E70CE4D3DE2B}" dt="2021-07-13T21:07:39.558" v="131" actId="115"/>
        <pc:sldMkLst>
          <pc:docMk/>
          <pc:sldMk cId="4023721527" sldId="516"/>
        </pc:sldMkLst>
        <pc:spChg chg="mod">
          <ac:chgData name="Steve Shellhammer" userId="0e71f22d-ee3e-49c0-82ff-dbc290af8082" providerId="ADAL" clId="{BC1A68F2-2C94-409D-B15B-E70CE4D3DE2B}" dt="2021-07-13T21:07:39.558" v="131" actId="115"/>
          <ac:spMkLst>
            <pc:docMk/>
            <pc:sldMk cId="4023721527" sldId="516"/>
            <ac:spMk id="3" creationId="{B1259139-D612-4788-9835-14D9DC82B062}"/>
          </ac:spMkLst>
        </pc:spChg>
      </pc:sldChg>
      <pc:sldChg chg="modSp mod">
        <pc:chgData name="Steve Shellhammer" userId="0e71f22d-ee3e-49c0-82ff-dbc290af8082" providerId="ADAL" clId="{BC1A68F2-2C94-409D-B15B-E70CE4D3DE2B}" dt="2021-07-13T21:13:39.358" v="241" actId="20577"/>
        <pc:sldMkLst>
          <pc:docMk/>
          <pc:sldMk cId="296882006" sldId="520"/>
        </pc:sldMkLst>
        <pc:spChg chg="mod">
          <ac:chgData name="Steve Shellhammer" userId="0e71f22d-ee3e-49c0-82ff-dbc290af8082" providerId="ADAL" clId="{BC1A68F2-2C94-409D-B15B-E70CE4D3DE2B}" dt="2021-07-13T21:13:39.358" v="241" actId="20577"/>
          <ac:spMkLst>
            <pc:docMk/>
            <pc:sldMk cId="296882006" sldId="520"/>
            <ac:spMk id="3" creationId="{084B1034-2D32-419B-BB54-6179631EF0DF}"/>
          </ac:spMkLst>
        </pc:spChg>
        <pc:spChg chg="mod">
          <ac:chgData name="Steve Shellhammer" userId="0e71f22d-ee3e-49c0-82ff-dbc290af8082" providerId="ADAL" clId="{BC1A68F2-2C94-409D-B15B-E70CE4D3DE2B}" dt="2021-07-13T20:28:52.685" v="128" actId="20577"/>
          <ac:spMkLst>
            <pc:docMk/>
            <pc:sldMk cId="296882006" sldId="520"/>
            <ac:spMk id="7" creationId="{2A491CB3-30C7-4827-93B0-17A1C767EE79}"/>
          </ac:spMkLst>
        </pc:spChg>
        <pc:spChg chg="mod">
          <ac:chgData name="Steve Shellhammer" userId="0e71f22d-ee3e-49c0-82ff-dbc290af8082" providerId="ADAL" clId="{BC1A68F2-2C94-409D-B15B-E70CE4D3DE2B}" dt="2021-07-13T20:28:54.679" v="130" actId="20577"/>
          <ac:spMkLst>
            <pc:docMk/>
            <pc:sldMk cId="296882006" sldId="520"/>
            <ac:spMk id="8" creationId="{97788F95-D0F5-4CF1-BA54-8C6F926ECBF4}"/>
          </ac:spMkLst>
        </pc:spChg>
        <pc:spChg chg="mod">
          <ac:chgData name="Steve Shellhammer" userId="0e71f22d-ee3e-49c0-82ff-dbc290af8082" providerId="ADAL" clId="{BC1A68F2-2C94-409D-B15B-E70CE4D3DE2B}" dt="2021-07-13T19:52:00.882" v="114" actId="20577"/>
          <ac:spMkLst>
            <pc:docMk/>
            <pc:sldMk cId="296882006" sldId="520"/>
            <ac:spMk id="9" creationId="{C62673C3-6221-4BC3-8091-4AB470312F22}"/>
          </ac:spMkLst>
        </pc:spChg>
      </pc:sldChg>
      <pc:sldChg chg="modSp mod">
        <pc:chgData name="Steve Shellhammer" userId="0e71f22d-ee3e-49c0-82ff-dbc290af8082" providerId="ADAL" clId="{BC1A68F2-2C94-409D-B15B-E70CE4D3DE2B}" dt="2021-07-13T19:50:38.116" v="89" actId="14100"/>
        <pc:sldMkLst>
          <pc:docMk/>
          <pc:sldMk cId="3832592430" sldId="522"/>
        </pc:sldMkLst>
        <pc:spChg chg="mod">
          <ac:chgData name="Steve Shellhammer" userId="0e71f22d-ee3e-49c0-82ff-dbc290af8082" providerId="ADAL" clId="{BC1A68F2-2C94-409D-B15B-E70CE4D3DE2B}" dt="2021-07-13T19:50:23.526" v="87" actId="6549"/>
          <ac:spMkLst>
            <pc:docMk/>
            <pc:sldMk cId="3832592430" sldId="522"/>
            <ac:spMk id="3" creationId="{FF1A6A67-1B16-4157-9B29-59D09BB30E35}"/>
          </ac:spMkLst>
        </pc:spChg>
        <pc:spChg chg="mod">
          <ac:chgData name="Steve Shellhammer" userId="0e71f22d-ee3e-49c0-82ff-dbc290af8082" providerId="ADAL" clId="{BC1A68F2-2C94-409D-B15B-E70CE4D3DE2B}" dt="2021-07-13T19:49:09.328" v="83" actId="1076"/>
          <ac:spMkLst>
            <pc:docMk/>
            <pc:sldMk cId="3832592430" sldId="522"/>
            <ac:spMk id="7" creationId="{0FBDF828-F787-4E1B-9518-88D2B6D36AC0}"/>
          </ac:spMkLst>
        </pc:spChg>
        <pc:spChg chg="mod">
          <ac:chgData name="Steve Shellhammer" userId="0e71f22d-ee3e-49c0-82ff-dbc290af8082" providerId="ADAL" clId="{BC1A68F2-2C94-409D-B15B-E70CE4D3DE2B}" dt="2021-07-13T19:50:38.116" v="89" actId="14100"/>
          <ac:spMkLst>
            <pc:docMk/>
            <pc:sldMk cId="3832592430" sldId="522"/>
            <ac:spMk id="8" creationId="{A501D644-0D32-460F-A3DE-9D68C9933154}"/>
          </ac:spMkLst>
        </pc:spChg>
      </pc:sldChg>
    </pc:docChg>
  </pc:docChgLst>
  <pc:docChgLst>
    <pc:chgData name="Steve Shellhammer" userId="0e71f22d-ee3e-49c0-82ff-dbc290af8082" providerId="ADAL" clId="{EA11B7F1-2E4B-40EF-B2F3-09BAF0CA13C9}"/>
    <pc:docChg chg="modSld">
      <pc:chgData name="Steve Shellhammer" userId="0e71f22d-ee3e-49c0-82ff-dbc290af8082" providerId="ADAL" clId="{EA11B7F1-2E4B-40EF-B2F3-09BAF0CA13C9}" dt="2021-09-22T15:20:16.996" v="51" actId="255"/>
      <pc:docMkLst>
        <pc:docMk/>
      </pc:docMkLst>
      <pc:sldChg chg="modSp mod">
        <pc:chgData name="Steve Shellhammer" userId="0e71f22d-ee3e-49c0-82ff-dbc290af8082" providerId="ADAL" clId="{EA11B7F1-2E4B-40EF-B2F3-09BAF0CA13C9}" dt="2021-09-22T15:18:20.659" v="17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EA11B7F1-2E4B-40EF-B2F3-09BAF0CA13C9}" dt="2021-09-22T15:18:20.659" v="17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EA11B7F1-2E4B-40EF-B2F3-09BAF0CA13C9}" dt="2021-09-22T15:19:19.721" v="44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EA11B7F1-2E4B-40EF-B2F3-09BAF0CA13C9}" dt="2021-09-22T15:18:43.373" v="19" actId="14100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EA11B7F1-2E4B-40EF-B2F3-09BAF0CA13C9}" dt="2021-09-22T15:19:19.721" v="44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modSp mod">
        <pc:chgData name="Steve Shellhammer" userId="0e71f22d-ee3e-49c0-82ff-dbc290af8082" providerId="ADAL" clId="{EA11B7F1-2E4B-40EF-B2F3-09BAF0CA13C9}" dt="2021-09-22T15:19:46.082" v="4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EA11B7F1-2E4B-40EF-B2F3-09BAF0CA13C9}" dt="2021-09-22T15:19:46.082" v="47" actId="1076"/>
          <ac:spMkLst>
            <pc:docMk/>
            <pc:sldMk cId="3533804203" sldId="534"/>
            <ac:spMk id="11" creationId="{D7DF42BD-5CAD-43AE-9548-1ADD60AD397A}"/>
          </ac:spMkLst>
        </pc:spChg>
      </pc:sldChg>
      <pc:sldChg chg="modSp mod">
        <pc:chgData name="Steve Shellhammer" userId="0e71f22d-ee3e-49c0-82ff-dbc290af8082" providerId="ADAL" clId="{EA11B7F1-2E4B-40EF-B2F3-09BAF0CA13C9}" dt="2021-09-22T15:20:16.996" v="51" actId="255"/>
        <pc:sldMkLst>
          <pc:docMk/>
          <pc:sldMk cId="913928595" sldId="536"/>
        </pc:sldMkLst>
        <pc:spChg chg="mod">
          <ac:chgData name="Steve Shellhammer" userId="0e71f22d-ee3e-49c0-82ff-dbc290af8082" providerId="ADAL" clId="{EA11B7F1-2E4B-40EF-B2F3-09BAF0CA13C9}" dt="2021-09-22T15:20:16.996" v="51" actId="255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DF41E3CF-BC06-4119-80BC-6488C9AEF35D}"/>
    <pc:docChg chg="undo redo custSel modSld">
      <pc:chgData name="Steve Shellhammer" userId="0e71f22d-ee3e-49c0-82ff-dbc290af8082" providerId="ADAL" clId="{DF41E3CF-BC06-4119-80BC-6488C9AEF35D}" dt="2020-09-08T19:41:13.341" v="4" actId="20577"/>
      <pc:docMkLst>
        <pc:docMk/>
      </pc:docMkLst>
      <pc:sldChg chg="modSp mod">
        <pc:chgData name="Steve Shellhammer" userId="0e71f22d-ee3e-49c0-82ff-dbc290af8082" providerId="ADAL" clId="{DF41E3CF-BC06-4119-80BC-6488C9AEF35D}" dt="2020-08-26T17:07:37.534" v="2" actId="2165"/>
        <pc:sldMkLst>
          <pc:docMk/>
          <pc:sldMk cId="0" sldId="256"/>
        </pc:sldMkLst>
        <pc:graphicFrameChg chg="modGraphic">
          <ac:chgData name="Steve Shellhammer" userId="0e71f22d-ee3e-49c0-82ff-dbc290af8082" providerId="ADAL" clId="{DF41E3CF-BC06-4119-80BC-6488C9AEF35D}" dt="2020-08-26T17:07:37.534" v="2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DF41E3CF-BC06-4119-80BC-6488C9AEF35D}" dt="2020-08-26T17:07:50.174" v="3" actId="6549"/>
        <pc:sldMkLst>
          <pc:docMk/>
          <pc:sldMk cId="1632125" sldId="479"/>
        </pc:sldMkLst>
        <pc:spChg chg="mod">
          <ac:chgData name="Steve Shellhammer" userId="0e71f22d-ee3e-49c0-82ff-dbc290af8082" providerId="ADAL" clId="{DF41E3CF-BC06-4119-80BC-6488C9AEF35D}" dt="2020-08-26T17:07:50.174" v="3" actId="6549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DF41E3CF-BC06-4119-80BC-6488C9AEF35D}" dt="2020-09-08T19:41:13.341" v="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DF41E3CF-BC06-4119-80BC-6488C9AEF35D}" dt="2020-09-08T19:41:13.341" v="4" actId="20577"/>
          <ac:spMkLst>
            <pc:docMk/>
            <pc:sldMk cId="1014374459" sldId="480"/>
            <ac:spMk id="3" creationId="{06AD7F19-BBE7-42D5-81E1-D0A5F4F8AB06}"/>
          </ac:spMkLst>
        </pc:spChg>
      </pc:sldChg>
    </pc:docChg>
  </pc:docChgLst>
  <pc:docChgLst>
    <pc:chgData name="Steve Shellhammer" userId="0e71f22d-ee3e-49c0-82ff-dbc290af8082" providerId="ADAL" clId="{59724F5F-E1DF-4D51-93D8-D0CDD9087A14}"/>
    <pc:docChg chg="undo custSel addSld delSld modSld sldOrd">
      <pc:chgData name="Steve Shellhammer" userId="0e71f22d-ee3e-49c0-82ff-dbc290af8082" providerId="ADAL" clId="{59724F5F-E1DF-4D51-93D8-D0CDD9087A14}" dt="2021-09-20T17:03:37.320" v="1466" actId="20577"/>
      <pc:docMkLst>
        <pc:docMk/>
      </pc:docMkLst>
      <pc:sldChg chg="modSp mod">
        <pc:chgData name="Steve Shellhammer" userId="0e71f22d-ee3e-49c0-82ff-dbc290af8082" providerId="ADAL" clId="{59724F5F-E1DF-4D51-93D8-D0CDD9087A14}" dt="2021-09-17T20:10:29.559" v="889" actId="14100"/>
        <pc:sldMkLst>
          <pc:docMk/>
          <pc:sldMk cId="1033386959" sldId="530"/>
        </pc:sldMkLst>
        <pc:spChg chg="mod">
          <ac:chgData name="Steve Shellhammer" userId="0e71f22d-ee3e-49c0-82ff-dbc290af8082" providerId="ADAL" clId="{59724F5F-E1DF-4D51-93D8-D0CDD9087A14}" dt="2021-09-17T00:03:48.679" v="1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59724F5F-E1DF-4D51-93D8-D0CDD9087A14}" dt="2021-09-17T20:10:29.559" v="889" actId="14100"/>
          <ac:spMkLst>
            <pc:docMk/>
            <pc:sldMk cId="1033386959" sldId="530"/>
            <ac:spMk id="3" creationId="{FB91CA03-C543-4A7C-9AE8-6F0711F6E077}"/>
          </ac:spMkLst>
        </pc:spChg>
      </pc:sldChg>
      <pc:sldChg chg="del">
        <pc:chgData name="Steve Shellhammer" userId="0e71f22d-ee3e-49c0-82ff-dbc290af8082" providerId="ADAL" clId="{59724F5F-E1DF-4D51-93D8-D0CDD9087A14}" dt="2021-09-17T20:08:19.889" v="784" actId="47"/>
        <pc:sldMkLst>
          <pc:docMk/>
          <pc:sldMk cId="767981311" sldId="535"/>
        </pc:sldMkLst>
      </pc:sldChg>
      <pc:sldChg chg="modSp mod">
        <pc:chgData name="Steve Shellhammer" userId="0e71f22d-ee3e-49c0-82ff-dbc290af8082" providerId="ADAL" clId="{59724F5F-E1DF-4D51-93D8-D0CDD9087A14}" dt="2021-09-17T20:04:59.060" v="656" actId="403"/>
        <pc:sldMkLst>
          <pc:docMk/>
          <pc:sldMk cId="913928595" sldId="536"/>
        </pc:sldMkLst>
        <pc:spChg chg="mod">
          <ac:chgData name="Steve Shellhammer" userId="0e71f22d-ee3e-49c0-82ff-dbc290af8082" providerId="ADAL" clId="{59724F5F-E1DF-4D51-93D8-D0CDD9087A14}" dt="2021-09-17T20:04:59.060" v="656" actId="403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59724F5F-E1DF-4D51-93D8-D0CDD9087A14}" dt="2021-09-17T20:00:00.283" v="162" actId="14100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59724F5F-E1DF-4D51-93D8-D0CDD9087A14}" dt="2021-09-17T20:06:02.966" v="765" actId="20577"/>
        <pc:sldMkLst>
          <pc:docMk/>
          <pc:sldMk cId="2437962698" sldId="545"/>
        </pc:sldMkLst>
        <pc:spChg chg="mod">
          <ac:chgData name="Steve Shellhammer" userId="0e71f22d-ee3e-49c0-82ff-dbc290af8082" providerId="ADAL" clId="{59724F5F-E1DF-4D51-93D8-D0CDD9087A14}" dt="2021-09-17T20:00:11.814" v="186" actId="20577"/>
          <ac:spMkLst>
            <pc:docMk/>
            <pc:sldMk cId="2437962698" sldId="545"/>
            <ac:spMk id="2" creationId="{9FB21BF4-5E86-40E9-B157-AF6C6B5AAD43}"/>
          </ac:spMkLst>
        </pc:spChg>
        <pc:spChg chg="mod">
          <ac:chgData name="Steve Shellhammer" userId="0e71f22d-ee3e-49c0-82ff-dbc290af8082" providerId="ADAL" clId="{59724F5F-E1DF-4D51-93D8-D0CDD9087A14}" dt="2021-09-17T20:06:02.966" v="765" actId="20577"/>
          <ac:spMkLst>
            <pc:docMk/>
            <pc:sldMk cId="2437962698" sldId="545"/>
            <ac:spMk id="3" creationId="{EBC5AC56-BFC8-4178-AACC-C3243B32B45D}"/>
          </ac:spMkLst>
        </pc:spChg>
      </pc:sldChg>
      <pc:sldChg chg="addSp delSp modSp new mod">
        <pc:chgData name="Steve Shellhammer" userId="0e71f22d-ee3e-49c0-82ff-dbc290af8082" providerId="ADAL" clId="{59724F5F-E1DF-4D51-93D8-D0CDD9087A14}" dt="2021-09-17T20:04:44.230" v="655" actId="20577"/>
        <pc:sldMkLst>
          <pc:docMk/>
          <pc:sldMk cId="4045638809" sldId="546"/>
        </pc:sldMkLst>
        <pc:spChg chg="mod">
          <ac:chgData name="Steve Shellhammer" userId="0e71f22d-ee3e-49c0-82ff-dbc290af8082" providerId="ADAL" clId="{59724F5F-E1DF-4D51-93D8-D0CDD9087A14}" dt="2021-09-17T20:04:44.230" v="655" actId="20577"/>
          <ac:spMkLst>
            <pc:docMk/>
            <pc:sldMk cId="4045638809" sldId="546"/>
            <ac:spMk id="2" creationId="{83FEB238-329B-40A0-9828-D7A275B47929}"/>
          </ac:spMkLst>
        </pc:spChg>
        <pc:spChg chg="del">
          <ac:chgData name="Steve Shellhammer" userId="0e71f22d-ee3e-49c0-82ff-dbc290af8082" providerId="ADAL" clId="{59724F5F-E1DF-4D51-93D8-D0CDD9087A14}" dt="2021-09-17T20:03:58.197" v="645" actId="478"/>
          <ac:spMkLst>
            <pc:docMk/>
            <pc:sldMk cId="4045638809" sldId="546"/>
            <ac:spMk id="3" creationId="{2419A5B6-A064-42E4-A7E8-3D6C2C354B58}"/>
          </ac:spMkLst>
        </pc:spChg>
        <pc:picChg chg="add mod">
          <ac:chgData name="Steve Shellhammer" userId="0e71f22d-ee3e-49c0-82ff-dbc290af8082" providerId="ADAL" clId="{59724F5F-E1DF-4D51-93D8-D0CDD9087A14}" dt="2021-09-17T20:04:37.169" v="650" actId="1076"/>
          <ac:picMkLst>
            <pc:docMk/>
            <pc:sldMk cId="4045638809" sldId="546"/>
            <ac:picMk id="8" creationId="{2F50F855-A4EB-401E-B2EF-F083AFFDE976}"/>
          </ac:picMkLst>
        </pc:picChg>
      </pc:sldChg>
      <pc:sldChg chg="addSp delSp modSp new mod ord">
        <pc:chgData name="Steve Shellhammer" userId="0e71f22d-ee3e-49c0-82ff-dbc290af8082" providerId="ADAL" clId="{59724F5F-E1DF-4D51-93D8-D0CDD9087A14}" dt="2021-09-17T20:16:48.697" v="1254"/>
        <pc:sldMkLst>
          <pc:docMk/>
          <pc:sldMk cId="2429976484" sldId="547"/>
        </pc:sldMkLst>
        <pc:spChg chg="mod">
          <ac:chgData name="Steve Shellhammer" userId="0e71f22d-ee3e-49c0-82ff-dbc290af8082" providerId="ADAL" clId="{59724F5F-E1DF-4D51-93D8-D0CDD9087A14}" dt="2021-09-17T20:10:13.331" v="888" actId="404"/>
          <ac:spMkLst>
            <pc:docMk/>
            <pc:sldMk cId="2429976484" sldId="547"/>
            <ac:spMk id="2" creationId="{C2A07993-457F-438C-812B-C68D498F68CD}"/>
          </ac:spMkLst>
        </pc:spChg>
        <pc:spChg chg="del">
          <ac:chgData name="Steve Shellhammer" userId="0e71f22d-ee3e-49c0-82ff-dbc290af8082" providerId="ADAL" clId="{59724F5F-E1DF-4D51-93D8-D0CDD9087A14}" dt="2021-09-17T20:06:23.926" v="767" actId="478"/>
          <ac:spMkLst>
            <pc:docMk/>
            <pc:sldMk cId="2429976484" sldId="547"/>
            <ac:spMk id="3" creationId="{E546AA25-9C9F-49D0-AFAE-99C52D5C7420}"/>
          </ac:spMkLst>
        </pc:spChg>
        <pc:graphicFrameChg chg="add mod modGraphic">
          <ac:chgData name="Steve Shellhammer" userId="0e71f22d-ee3e-49c0-82ff-dbc290af8082" providerId="ADAL" clId="{59724F5F-E1DF-4D51-93D8-D0CDD9087A14}" dt="2021-09-17T20:09:38.596" v="807" actId="20577"/>
          <ac:graphicFrameMkLst>
            <pc:docMk/>
            <pc:sldMk cId="2429976484" sldId="547"/>
            <ac:graphicFrameMk id="7" creationId="{6E217DCD-4A4D-49C7-AF6E-2405D4C06D2D}"/>
          </ac:graphicFrameMkLst>
        </pc:graphicFrameChg>
      </pc:sldChg>
      <pc:sldChg chg="addSp modSp new mod">
        <pc:chgData name="Steve Shellhammer" userId="0e71f22d-ee3e-49c0-82ff-dbc290af8082" providerId="ADAL" clId="{59724F5F-E1DF-4D51-93D8-D0CDD9087A14}" dt="2021-09-20T17:03:37.320" v="1466" actId="20577"/>
        <pc:sldMkLst>
          <pc:docMk/>
          <pc:sldMk cId="2300417582" sldId="548"/>
        </pc:sldMkLst>
        <pc:spChg chg="mod">
          <ac:chgData name="Steve Shellhammer" userId="0e71f22d-ee3e-49c0-82ff-dbc290af8082" providerId="ADAL" clId="{59724F5F-E1DF-4D51-93D8-D0CDD9087A14}" dt="2021-09-17T20:19:31.767" v="1460" actId="14100"/>
          <ac:spMkLst>
            <pc:docMk/>
            <pc:sldMk cId="2300417582" sldId="548"/>
            <ac:spMk id="2" creationId="{3DFC9E58-F149-4E49-89E0-90C4BC8FB65C}"/>
          </ac:spMkLst>
        </pc:spChg>
        <pc:spChg chg="mod">
          <ac:chgData name="Steve Shellhammer" userId="0e71f22d-ee3e-49c0-82ff-dbc290af8082" providerId="ADAL" clId="{59724F5F-E1DF-4D51-93D8-D0CDD9087A14}" dt="2021-09-20T17:03:37.320" v="1466" actId="20577"/>
          <ac:spMkLst>
            <pc:docMk/>
            <pc:sldMk cId="2300417582" sldId="548"/>
            <ac:spMk id="3" creationId="{ADB9582E-FACC-41C3-925B-AF273BF4ADE8}"/>
          </ac:spMkLst>
        </pc:spChg>
        <pc:spChg chg="add mod">
          <ac:chgData name="Steve Shellhammer" userId="0e71f22d-ee3e-49c0-82ff-dbc290af8082" providerId="ADAL" clId="{59724F5F-E1DF-4D51-93D8-D0CDD9087A14}" dt="2021-09-17T20:19:43.651" v="1461" actId="403"/>
          <ac:spMkLst>
            <pc:docMk/>
            <pc:sldMk cId="2300417582" sldId="548"/>
            <ac:spMk id="7" creationId="{0C172321-9967-4AAF-8028-E578AABF67E8}"/>
          </ac:spMkLst>
        </pc:spChg>
        <pc:spChg chg="add mod">
          <ac:chgData name="Steve Shellhammer" userId="0e71f22d-ee3e-49c0-82ff-dbc290af8082" providerId="ADAL" clId="{59724F5F-E1DF-4D51-93D8-D0CDD9087A14}" dt="2021-09-17T20:19:48.135" v="1463" actId="403"/>
          <ac:spMkLst>
            <pc:docMk/>
            <pc:sldMk cId="2300417582" sldId="548"/>
            <ac:spMk id="8" creationId="{9427F8A2-8FD6-46FF-B2CF-C11CEB5E5FC0}"/>
          </ac:spMkLst>
        </pc:spChg>
      </pc:sldChg>
      <pc:sldChg chg="modSp new mod">
        <pc:chgData name="Steve Shellhammer" userId="0e71f22d-ee3e-49c0-82ff-dbc290af8082" providerId="ADAL" clId="{59724F5F-E1DF-4D51-93D8-D0CDD9087A14}" dt="2021-09-17T20:17:55.987" v="1440" actId="20577"/>
        <pc:sldMkLst>
          <pc:docMk/>
          <pc:sldMk cId="341061038" sldId="549"/>
        </pc:sldMkLst>
        <pc:spChg chg="mod">
          <ac:chgData name="Steve Shellhammer" userId="0e71f22d-ee3e-49c0-82ff-dbc290af8082" providerId="ADAL" clId="{59724F5F-E1DF-4D51-93D8-D0CDD9087A14}" dt="2021-09-17T20:17:14.450" v="1272" actId="20577"/>
          <ac:spMkLst>
            <pc:docMk/>
            <pc:sldMk cId="341061038" sldId="549"/>
            <ac:spMk id="2" creationId="{2AC24250-FAD9-4C18-9237-253B4DF6AA48}"/>
          </ac:spMkLst>
        </pc:spChg>
        <pc:spChg chg="mod">
          <ac:chgData name="Steve Shellhammer" userId="0e71f22d-ee3e-49c0-82ff-dbc290af8082" providerId="ADAL" clId="{59724F5F-E1DF-4D51-93D8-D0CDD9087A14}" dt="2021-09-17T20:17:55.987" v="1440" actId="20577"/>
          <ac:spMkLst>
            <pc:docMk/>
            <pc:sldMk cId="341061038" sldId="549"/>
            <ac:spMk id="3" creationId="{F2F3AABC-1308-48ED-AF2F-B2974160B87E}"/>
          </ac:spMkLst>
        </pc:spChg>
      </pc:sldChg>
    </pc:docChg>
  </pc:docChgLst>
  <pc:docChgLst>
    <pc:chgData name="Steve Shellhammer" userId="0e71f22d-ee3e-49c0-82ff-dbc290af8082" providerId="ADAL" clId="{EF3E3B6D-9AE2-4C38-81D4-2D257C689DC2}"/>
    <pc:docChg chg="undo redo custSel addSld delSld modSld">
      <pc:chgData name="Steve Shellhammer" userId="0e71f22d-ee3e-49c0-82ff-dbc290af8082" providerId="ADAL" clId="{EF3E3B6D-9AE2-4C38-81D4-2D257C689DC2}" dt="2021-06-25T22:27:32.850" v="4661" actId="20577"/>
      <pc:docMkLst>
        <pc:docMk/>
      </pc:docMkLst>
      <pc:sldChg chg="addSp delSp modSp mod">
        <pc:chgData name="Steve Shellhammer" userId="0e71f22d-ee3e-49c0-82ff-dbc290af8082" providerId="ADAL" clId="{EF3E3B6D-9AE2-4C38-81D4-2D257C689DC2}" dt="2021-06-25T21:26:34.582" v="1140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EF3E3B6D-9AE2-4C38-81D4-2D257C689DC2}" dt="2021-06-25T21:20:40.806" v="1026" actId="1076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EF3E3B6D-9AE2-4C38-81D4-2D257C689DC2}" dt="2021-06-25T21:21:55.088" v="1137" actId="1076"/>
          <ac:spMkLst>
            <pc:docMk/>
            <pc:sldMk cId="4109633702" sldId="511"/>
            <ac:spMk id="8" creationId="{DAF29CEC-9302-4ED9-9A6B-1BE1B559061C}"/>
          </ac:spMkLst>
        </pc:spChg>
        <pc:spChg chg="del">
          <ac:chgData name="Steve Shellhammer" userId="0e71f22d-ee3e-49c0-82ff-dbc290af8082" providerId="ADAL" clId="{EF3E3B6D-9AE2-4C38-81D4-2D257C689DC2}" dt="2021-06-25T21:15:02.733" v="565" actId="478"/>
          <ac:spMkLst>
            <pc:docMk/>
            <pc:sldMk cId="4109633702" sldId="511"/>
            <ac:spMk id="9" creationId="{7AA0220D-7F06-4E33-B78E-B4C0AF5E87FB}"/>
          </ac:spMkLst>
        </pc:spChg>
        <pc:spChg chg="del">
          <ac:chgData name="Steve Shellhammer" userId="0e71f22d-ee3e-49c0-82ff-dbc290af8082" providerId="ADAL" clId="{EF3E3B6D-9AE2-4C38-81D4-2D257C689DC2}" dt="2021-06-25T21:15:04.465" v="566" actId="478"/>
          <ac:spMkLst>
            <pc:docMk/>
            <pc:sldMk cId="4109633702" sldId="511"/>
            <ac:spMk id="10" creationId="{F28E3058-8DA3-41D1-8EC2-198F83470B7F}"/>
          </ac:spMkLst>
        </pc:spChg>
        <pc:spChg chg="add mod">
          <ac:chgData name="Steve Shellhammer" userId="0e71f22d-ee3e-49c0-82ff-dbc290af8082" providerId="ADAL" clId="{EF3E3B6D-9AE2-4C38-81D4-2D257C689DC2}" dt="2021-06-25T21:26:34.582" v="1140" actId="1076"/>
          <ac:spMkLst>
            <pc:docMk/>
            <pc:sldMk cId="4109633702" sldId="511"/>
            <ac:spMk id="11" creationId="{C8B285BC-2FF4-48DD-ADB5-A6ED6F5AAF74}"/>
          </ac:spMkLst>
        </pc:spChg>
        <pc:spChg chg="add mod">
          <ac:chgData name="Steve Shellhammer" userId="0e71f22d-ee3e-49c0-82ff-dbc290af8082" providerId="ADAL" clId="{EF3E3B6D-9AE2-4C38-81D4-2D257C689DC2}" dt="2021-06-25T21:22:00.479" v="1139" actId="1076"/>
          <ac:spMkLst>
            <pc:docMk/>
            <pc:sldMk cId="4109633702" sldId="511"/>
            <ac:spMk id="12" creationId="{AF51FC6F-E931-44C9-B77E-6897CC7D00E8}"/>
          </ac:spMkLst>
        </pc:spChg>
        <pc:picChg chg="mod">
          <ac:chgData name="Steve Shellhammer" userId="0e71f22d-ee3e-49c0-82ff-dbc290af8082" providerId="ADAL" clId="{EF3E3B6D-9AE2-4C38-81D4-2D257C689DC2}" dt="2021-06-25T21:20:43.647" v="1027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892882887" sldId="512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2398506557" sldId="513"/>
        </pc:sldMkLst>
      </pc:sldChg>
      <pc:sldChg chg="modSp mod">
        <pc:chgData name="Steve Shellhammer" userId="0e71f22d-ee3e-49c0-82ff-dbc290af8082" providerId="ADAL" clId="{EF3E3B6D-9AE2-4C38-81D4-2D257C689DC2}" dt="2021-06-25T22:22:38.587" v="4126" actId="14100"/>
        <pc:sldMkLst>
          <pc:docMk/>
          <pc:sldMk cId="1261565682" sldId="514"/>
        </pc:sldMkLst>
        <pc:spChg chg="mod">
          <ac:chgData name="Steve Shellhammer" userId="0e71f22d-ee3e-49c0-82ff-dbc290af8082" providerId="ADAL" clId="{EF3E3B6D-9AE2-4C38-81D4-2D257C689DC2}" dt="2021-06-25T22:21:23.002" v="4093" actId="14100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EF3E3B6D-9AE2-4C38-81D4-2D257C689DC2}" dt="2021-06-25T22:22:38.587" v="4126" actId="14100"/>
          <ac:spMkLst>
            <pc:docMk/>
            <pc:sldMk cId="1261565682" sldId="514"/>
            <ac:spMk id="3" creationId="{982715ED-DD49-4FEC-B6F7-2365FBE12DA6}"/>
          </ac:spMkLst>
        </pc:spChg>
      </pc:sldChg>
      <pc:sldChg chg="modSp mod">
        <pc:chgData name="Steve Shellhammer" userId="0e71f22d-ee3e-49c0-82ff-dbc290af8082" providerId="ADAL" clId="{EF3E3B6D-9AE2-4C38-81D4-2D257C689DC2}" dt="2021-06-25T22:23:02.268" v="4127" actId="403"/>
        <pc:sldMkLst>
          <pc:docMk/>
          <pc:sldMk cId="158806586" sldId="515"/>
        </pc:sldMkLst>
        <pc:spChg chg="mod">
          <ac:chgData name="Steve Shellhammer" userId="0e71f22d-ee3e-49c0-82ff-dbc290af8082" providerId="ADAL" clId="{EF3E3B6D-9AE2-4C38-81D4-2D257C689DC2}" dt="2021-06-25T22:23:02.268" v="4127" actId="403"/>
          <ac:spMkLst>
            <pc:docMk/>
            <pc:sldMk cId="158806586" sldId="515"/>
            <ac:spMk id="3" creationId="{0B04AE32-A9F3-4E40-A8C4-9FEA2A137B1C}"/>
          </ac:spMkLst>
        </pc:spChg>
      </pc:sldChg>
      <pc:sldChg chg="modSp new mod">
        <pc:chgData name="Steve Shellhammer" userId="0e71f22d-ee3e-49c0-82ff-dbc290af8082" providerId="ADAL" clId="{EF3E3B6D-9AE2-4C38-81D4-2D257C689DC2}" dt="2021-06-25T21:38:38.234" v="2044" actId="20577"/>
        <pc:sldMkLst>
          <pc:docMk/>
          <pc:sldMk cId="4023721527" sldId="516"/>
        </pc:sldMkLst>
        <pc:spChg chg="mod">
          <ac:chgData name="Steve Shellhammer" userId="0e71f22d-ee3e-49c0-82ff-dbc290af8082" providerId="ADAL" clId="{EF3E3B6D-9AE2-4C38-81D4-2D257C689DC2}" dt="2021-06-25T21:10:14.509" v="533" actId="14100"/>
          <ac:spMkLst>
            <pc:docMk/>
            <pc:sldMk cId="4023721527" sldId="516"/>
            <ac:spMk id="2" creationId="{9D516EA6-600A-41F6-B4F0-626A947A06A4}"/>
          </ac:spMkLst>
        </pc:spChg>
        <pc:spChg chg="mod">
          <ac:chgData name="Steve Shellhammer" userId="0e71f22d-ee3e-49c0-82ff-dbc290af8082" providerId="ADAL" clId="{EF3E3B6D-9AE2-4C38-81D4-2D257C689DC2}" dt="2021-06-25T21:38:38.234" v="2044" actId="20577"/>
          <ac:spMkLst>
            <pc:docMk/>
            <pc:sldMk cId="4023721527" sldId="516"/>
            <ac:spMk id="3" creationId="{B1259139-D612-4788-9835-14D9DC82B06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2:23:09.284" v="4128" actId="47"/>
        <pc:sldMkLst>
          <pc:docMk/>
          <pc:sldMk cId="3838431061" sldId="517"/>
        </pc:sldMkLst>
        <pc:spChg chg="mod">
          <ac:chgData name="Steve Shellhammer" userId="0e71f22d-ee3e-49c0-82ff-dbc290af8082" providerId="ADAL" clId="{EF3E3B6D-9AE2-4C38-81D4-2D257C689DC2}" dt="2021-06-25T21:11:54.434" v="554" actId="20577"/>
          <ac:spMkLst>
            <pc:docMk/>
            <pc:sldMk cId="3838431061" sldId="517"/>
            <ac:spMk id="2" creationId="{5DAB653E-BBAA-4159-BAEC-62F7211B5477}"/>
          </ac:spMkLst>
        </pc:spChg>
      </pc:sldChg>
      <pc:sldChg chg="add del">
        <pc:chgData name="Steve Shellhammer" userId="0e71f22d-ee3e-49c0-82ff-dbc290af8082" providerId="ADAL" clId="{EF3E3B6D-9AE2-4C38-81D4-2D257C689DC2}" dt="2021-06-25T21:52:59.422" v="2668" actId="47"/>
        <pc:sldMkLst>
          <pc:docMk/>
          <pc:sldMk cId="1360714006" sldId="518"/>
        </pc:sldMkLst>
      </pc:sldChg>
      <pc:sldChg chg="add 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660196678" sldId="519"/>
        </pc:sldMkLst>
      </pc:sldChg>
      <pc:sldChg chg="addSp modSp new mod">
        <pc:chgData name="Steve Shellhammer" userId="0e71f22d-ee3e-49c0-82ff-dbc290af8082" providerId="ADAL" clId="{EF3E3B6D-9AE2-4C38-81D4-2D257C689DC2}" dt="2021-06-25T21:36:21.010" v="1731" actId="14100"/>
        <pc:sldMkLst>
          <pc:docMk/>
          <pc:sldMk cId="296882006" sldId="520"/>
        </pc:sldMkLst>
        <pc:spChg chg="mod">
          <ac:chgData name="Steve Shellhammer" userId="0e71f22d-ee3e-49c0-82ff-dbc290af8082" providerId="ADAL" clId="{EF3E3B6D-9AE2-4C38-81D4-2D257C689DC2}" dt="2021-06-25T21:36:21.010" v="1731" actId="14100"/>
          <ac:spMkLst>
            <pc:docMk/>
            <pc:sldMk cId="296882006" sldId="520"/>
            <ac:spMk id="2" creationId="{46B7159D-7731-49C6-83EB-2A54842D31F0}"/>
          </ac:spMkLst>
        </pc:spChg>
        <pc:spChg chg="mod">
          <ac:chgData name="Steve Shellhammer" userId="0e71f22d-ee3e-49c0-82ff-dbc290af8082" providerId="ADAL" clId="{EF3E3B6D-9AE2-4C38-81D4-2D257C689DC2}" dt="2021-06-25T21:33:14.226" v="1521" actId="1076"/>
          <ac:spMkLst>
            <pc:docMk/>
            <pc:sldMk cId="296882006" sldId="520"/>
            <ac:spMk id="3" creationId="{084B1034-2D32-419B-BB54-6179631EF0DF}"/>
          </ac:spMkLst>
        </pc:spChg>
        <pc:spChg chg="add mod">
          <ac:chgData name="Steve Shellhammer" userId="0e71f22d-ee3e-49c0-82ff-dbc290af8082" providerId="ADAL" clId="{EF3E3B6D-9AE2-4C38-81D4-2D257C689DC2}" dt="2021-06-25T21:33:33.452" v="1522" actId="1076"/>
          <ac:spMkLst>
            <pc:docMk/>
            <pc:sldMk cId="296882006" sldId="520"/>
            <ac:spMk id="7" creationId="{2A491CB3-30C7-4827-93B0-17A1C767EE79}"/>
          </ac:spMkLst>
        </pc:spChg>
        <pc:spChg chg="add mod">
          <ac:chgData name="Steve Shellhammer" userId="0e71f22d-ee3e-49c0-82ff-dbc290af8082" providerId="ADAL" clId="{EF3E3B6D-9AE2-4C38-81D4-2D257C689DC2}" dt="2021-06-25T21:34:43.280" v="1531" actId="1076"/>
          <ac:spMkLst>
            <pc:docMk/>
            <pc:sldMk cId="296882006" sldId="520"/>
            <ac:spMk id="8" creationId="{97788F95-D0F5-4CF1-BA54-8C6F926ECBF4}"/>
          </ac:spMkLst>
        </pc:spChg>
        <pc:spChg chg="add mod">
          <ac:chgData name="Steve Shellhammer" userId="0e71f22d-ee3e-49c0-82ff-dbc290af8082" providerId="ADAL" clId="{EF3E3B6D-9AE2-4C38-81D4-2D257C689DC2}" dt="2021-06-25T21:36:15.748" v="1730" actId="1076"/>
          <ac:spMkLst>
            <pc:docMk/>
            <pc:sldMk cId="296882006" sldId="520"/>
            <ac:spMk id="9" creationId="{C62673C3-6221-4BC3-8091-4AB470312F2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1:52:54.334" v="2667" actId="47"/>
        <pc:sldMkLst>
          <pc:docMk/>
          <pc:sldMk cId="3845297638" sldId="521"/>
        </pc:sldMkLst>
        <pc:spChg chg="mod">
          <ac:chgData name="Steve Shellhammer" userId="0e71f22d-ee3e-49c0-82ff-dbc290af8082" providerId="ADAL" clId="{EF3E3B6D-9AE2-4C38-81D4-2D257C689DC2}" dt="2021-06-25T21:51:58.707" v="2660" actId="14100"/>
          <ac:spMkLst>
            <pc:docMk/>
            <pc:sldMk cId="3845297638" sldId="521"/>
            <ac:spMk id="3" creationId="{3B80220F-2379-4FAD-8D6A-97376558385D}"/>
          </ac:spMkLst>
        </pc:spChg>
      </pc:sldChg>
      <pc:sldChg chg="addSp modSp new mod">
        <pc:chgData name="Steve Shellhammer" userId="0e71f22d-ee3e-49c0-82ff-dbc290af8082" providerId="ADAL" clId="{EF3E3B6D-9AE2-4C38-81D4-2D257C689DC2}" dt="2021-06-25T21:52:29.133" v="2666" actId="1076"/>
        <pc:sldMkLst>
          <pc:docMk/>
          <pc:sldMk cId="3832592430" sldId="522"/>
        </pc:sldMkLst>
        <pc:spChg chg="mod">
          <ac:chgData name="Steve Shellhammer" userId="0e71f22d-ee3e-49c0-82ff-dbc290af8082" providerId="ADAL" clId="{EF3E3B6D-9AE2-4C38-81D4-2D257C689DC2}" dt="2021-06-25T21:51:30.395" v="2653" actId="14100"/>
          <ac:spMkLst>
            <pc:docMk/>
            <pc:sldMk cId="3832592430" sldId="522"/>
            <ac:spMk id="2" creationId="{580E386F-E33B-4A9A-B618-F1114ABEFD88}"/>
          </ac:spMkLst>
        </pc:spChg>
        <pc:spChg chg="mod">
          <ac:chgData name="Steve Shellhammer" userId="0e71f22d-ee3e-49c0-82ff-dbc290af8082" providerId="ADAL" clId="{EF3E3B6D-9AE2-4C38-81D4-2D257C689DC2}" dt="2021-06-25T21:52:21.962" v="2664" actId="14100"/>
          <ac:spMkLst>
            <pc:docMk/>
            <pc:sldMk cId="3832592430" sldId="522"/>
            <ac:spMk id="3" creationId="{FF1A6A67-1B16-4157-9B29-59D09BB30E35}"/>
          </ac:spMkLst>
        </pc:spChg>
        <pc:spChg chg="add mod">
          <ac:chgData name="Steve Shellhammer" userId="0e71f22d-ee3e-49c0-82ff-dbc290af8082" providerId="ADAL" clId="{EF3E3B6D-9AE2-4C38-81D4-2D257C689DC2}" dt="2021-06-25T21:52:24.771" v="2665" actId="1076"/>
          <ac:spMkLst>
            <pc:docMk/>
            <pc:sldMk cId="3832592430" sldId="522"/>
            <ac:spMk id="7" creationId="{0FBDF828-F787-4E1B-9518-88D2B6D36AC0}"/>
          </ac:spMkLst>
        </pc:spChg>
        <pc:spChg chg="add mod">
          <ac:chgData name="Steve Shellhammer" userId="0e71f22d-ee3e-49c0-82ff-dbc290af8082" providerId="ADAL" clId="{EF3E3B6D-9AE2-4C38-81D4-2D257C689DC2}" dt="2021-06-25T21:52:29.133" v="2666" actId="1076"/>
          <ac:spMkLst>
            <pc:docMk/>
            <pc:sldMk cId="3832592430" sldId="522"/>
            <ac:spMk id="8" creationId="{A501D644-0D32-460F-A3DE-9D68C9933154}"/>
          </ac:spMkLst>
        </pc:spChg>
      </pc:sldChg>
      <pc:sldChg chg="modSp new mod">
        <pc:chgData name="Steve Shellhammer" userId="0e71f22d-ee3e-49c0-82ff-dbc290af8082" providerId="ADAL" clId="{EF3E3B6D-9AE2-4C38-81D4-2D257C689DC2}" dt="2021-06-25T22:23:30.585" v="4129" actId="14100"/>
        <pc:sldMkLst>
          <pc:docMk/>
          <pc:sldMk cId="2782276938" sldId="523"/>
        </pc:sldMkLst>
        <pc:spChg chg="mod">
          <ac:chgData name="Steve Shellhammer" userId="0e71f22d-ee3e-49c0-82ff-dbc290af8082" providerId="ADAL" clId="{EF3E3B6D-9AE2-4C38-81D4-2D257C689DC2}" dt="2021-06-25T21:53:15.432" v="2677" actId="20577"/>
          <ac:spMkLst>
            <pc:docMk/>
            <pc:sldMk cId="2782276938" sldId="523"/>
            <ac:spMk id="2" creationId="{EC999F9B-9EFC-4D8B-B0B0-57D86062C958}"/>
          </ac:spMkLst>
        </pc:spChg>
        <pc:spChg chg="mod">
          <ac:chgData name="Steve Shellhammer" userId="0e71f22d-ee3e-49c0-82ff-dbc290af8082" providerId="ADAL" clId="{EF3E3B6D-9AE2-4C38-81D4-2D257C689DC2}" dt="2021-06-25T22:23:30.585" v="4129" actId="14100"/>
          <ac:spMkLst>
            <pc:docMk/>
            <pc:sldMk cId="2782276938" sldId="523"/>
            <ac:spMk id="3" creationId="{C8971BCF-3281-4BF5-9D79-BA4A025D42DB}"/>
          </ac:spMkLst>
        </pc:spChg>
      </pc:sldChg>
      <pc:sldChg chg="addSp delSp modSp new mod">
        <pc:chgData name="Steve Shellhammer" userId="0e71f22d-ee3e-49c0-82ff-dbc290af8082" providerId="ADAL" clId="{EF3E3B6D-9AE2-4C38-81D4-2D257C689DC2}" dt="2021-06-25T22:12:29.487" v="3686" actId="1036"/>
        <pc:sldMkLst>
          <pc:docMk/>
          <pc:sldMk cId="1027477533" sldId="524"/>
        </pc:sldMkLst>
        <pc:spChg chg="mod">
          <ac:chgData name="Steve Shellhammer" userId="0e71f22d-ee3e-49c0-82ff-dbc290af8082" providerId="ADAL" clId="{EF3E3B6D-9AE2-4C38-81D4-2D257C689DC2}" dt="2021-06-25T22:06:48.180" v="3515" actId="1076"/>
          <ac:spMkLst>
            <pc:docMk/>
            <pc:sldMk cId="1027477533" sldId="524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0:33.094" v="3613" actId="14100"/>
          <ac:spMkLst>
            <pc:docMk/>
            <pc:sldMk cId="1027477533" sldId="524"/>
            <ac:spMk id="3" creationId="{A3B69DBD-C7BD-416E-BBE6-E53207EFC930}"/>
          </ac:spMkLst>
        </pc:spChg>
        <pc:spChg chg="add mod">
          <ac:chgData name="Steve Shellhammer" userId="0e71f22d-ee3e-49c0-82ff-dbc290af8082" providerId="ADAL" clId="{EF3E3B6D-9AE2-4C38-81D4-2D257C689DC2}" dt="2021-06-25T22:11:25.707" v="3667" actId="14100"/>
          <ac:spMkLst>
            <pc:docMk/>
            <pc:sldMk cId="1027477533" sldId="524"/>
            <ac:spMk id="10" creationId="{0A087898-D2F3-4C82-BA75-16E9F222AF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1" creationId="{C0661003-0D25-4F2E-98CF-8CE36595B2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2" creationId="{1C8E24BD-95B8-4A4F-95A1-95A730AF3D74}"/>
          </ac:spMkLst>
        </pc:spChg>
        <pc:spChg chg="add mod">
          <ac:chgData name="Steve Shellhammer" userId="0e71f22d-ee3e-49c0-82ff-dbc290af8082" providerId="ADAL" clId="{EF3E3B6D-9AE2-4C38-81D4-2D257C689DC2}" dt="2021-06-25T22:11:31.222" v="3668" actId="255"/>
          <ac:spMkLst>
            <pc:docMk/>
            <pc:sldMk cId="1027477533" sldId="524"/>
            <ac:spMk id="13" creationId="{BF451652-1A06-464E-80E1-D25B4823ADD3}"/>
          </ac:spMkLst>
        </pc:spChg>
        <pc:spChg chg="add mod">
          <ac:chgData name="Steve Shellhammer" userId="0e71f22d-ee3e-49c0-82ff-dbc290af8082" providerId="ADAL" clId="{EF3E3B6D-9AE2-4C38-81D4-2D257C689DC2}" dt="2021-06-25T22:11:40.056" v="3670" actId="1076"/>
          <ac:spMkLst>
            <pc:docMk/>
            <pc:sldMk cId="1027477533" sldId="524"/>
            <ac:spMk id="14" creationId="{8D6E9A56-A8A7-4046-B462-ADBC488976A8}"/>
          </ac:spMkLst>
        </pc:spChg>
        <pc:spChg chg="add mod">
          <ac:chgData name="Steve Shellhammer" userId="0e71f22d-ee3e-49c0-82ff-dbc290af8082" providerId="ADAL" clId="{EF3E3B6D-9AE2-4C38-81D4-2D257C689DC2}" dt="2021-06-25T22:11:46.705" v="3672" actId="255"/>
          <ac:spMkLst>
            <pc:docMk/>
            <pc:sldMk cId="1027477533" sldId="524"/>
            <ac:spMk id="15" creationId="{63596346-66EC-4108-9586-652CFD168F22}"/>
          </ac:spMkLst>
        </pc:spChg>
        <pc:spChg chg="add mod">
          <ac:chgData name="Steve Shellhammer" userId="0e71f22d-ee3e-49c0-82ff-dbc290af8082" providerId="ADAL" clId="{EF3E3B6D-9AE2-4C38-81D4-2D257C689DC2}" dt="2021-06-25T22:12:22.943" v="3681" actId="1076"/>
          <ac:spMkLst>
            <pc:docMk/>
            <pc:sldMk cId="1027477533" sldId="524"/>
            <ac:spMk id="16" creationId="{ABD3E1C4-CF73-4341-B694-B01BDB9E1C2F}"/>
          </ac:spMkLst>
        </pc:spChg>
        <pc:graphicFrameChg chg="add del">
          <ac:chgData name="Steve Shellhammer" userId="0e71f22d-ee3e-49c0-82ff-dbc290af8082" providerId="ADAL" clId="{EF3E3B6D-9AE2-4C38-81D4-2D257C689DC2}" dt="2021-06-25T21:57:36.684" v="3331" actId="3680"/>
          <ac:graphicFrameMkLst>
            <pc:docMk/>
            <pc:sldMk cId="1027477533" sldId="524"/>
            <ac:graphicFrameMk id="7" creationId="{B364A925-8F57-4834-A750-2928A0C6E184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8" creationId="{B2CFB235-CED5-4A6A-A39C-37E00181625D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9" creationId="{43953350-3291-43D6-B892-9A341DF1FDFD}"/>
          </ac:graphicFrameMkLst>
        </pc:graphicFrameChg>
      </pc:sldChg>
      <pc:sldChg chg="modSp add mod">
        <pc:chgData name="Steve Shellhammer" userId="0e71f22d-ee3e-49c0-82ff-dbc290af8082" providerId="ADAL" clId="{EF3E3B6D-9AE2-4C38-81D4-2D257C689DC2}" dt="2021-06-25T22:18:02.479" v="3716" actId="20577"/>
        <pc:sldMkLst>
          <pc:docMk/>
          <pc:sldMk cId="2938999793" sldId="525"/>
        </pc:sldMkLst>
        <pc:spChg chg="mod">
          <ac:chgData name="Steve Shellhammer" userId="0e71f22d-ee3e-49c0-82ff-dbc290af8082" providerId="ADAL" clId="{EF3E3B6D-9AE2-4C38-81D4-2D257C689DC2}" dt="2021-06-25T22:12:57.648" v="3689" actId="20577"/>
          <ac:spMkLst>
            <pc:docMk/>
            <pc:sldMk cId="2938999793" sldId="525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7:37.585" v="3704" actId="20577"/>
          <ac:spMkLst>
            <pc:docMk/>
            <pc:sldMk cId="2938999793" sldId="525"/>
            <ac:spMk id="11" creationId="{C0661003-0D25-4F2E-98CF-8CE36595B2A4}"/>
          </ac:spMkLst>
        </pc:spChg>
        <pc:spChg chg="mod">
          <ac:chgData name="Steve Shellhammer" userId="0e71f22d-ee3e-49c0-82ff-dbc290af8082" providerId="ADAL" clId="{EF3E3B6D-9AE2-4C38-81D4-2D257C689DC2}" dt="2021-06-25T22:17:45.031" v="3708" actId="20577"/>
          <ac:spMkLst>
            <pc:docMk/>
            <pc:sldMk cId="2938999793" sldId="525"/>
            <ac:spMk id="12" creationId="{1C8E24BD-95B8-4A4F-95A1-95A730AF3D74}"/>
          </ac:spMkLst>
        </pc:spChg>
        <pc:spChg chg="mod">
          <ac:chgData name="Steve Shellhammer" userId="0e71f22d-ee3e-49c0-82ff-dbc290af8082" providerId="ADAL" clId="{EF3E3B6D-9AE2-4C38-81D4-2D257C689DC2}" dt="2021-06-25T22:17:57.273" v="3712" actId="20577"/>
          <ac:spMkLst>
            <pc:docMk/>
            <pc:sldMk cId="2938999793" sldId="525"/>
            <ac:spMk id="14" creationId="{8D6E9A56-A8A7-4046-B462-ADBC488976A8}"/>
          </ac:spMkLst>
        </pc:spChg>
        <pc:spChg chg="mod">
          <ac:chgData name="Steve Shellhammer" userId="0e71f22d-ee3e-49c0-82ff-dbc290af8082" providerId="ADAL" clId="{EF3E3B6D-9AE2-4C38-81D4-2D257C689DC2}" dt="2021-06-25T22:17:59.858" v="3714" actId="20577"/>
          <ac:spMkLst>
            <pc:docMk/>
            <pc:sldMk cId="2938999793" sldId="525"/>
            <ac:spMk id="15" creationId="{63596346-66EC-4108-9586-652CFD168F22}"/>
          </ac:spMkLst>
        </pc:spChg>
        <pc:spChg chg="mod">
          <ac:chgData name="Steve Shellhammer" userId="0e71f22d-ee3e-49c0-82ff-dbc290af8082" providerId="ADAL" clId="{EF3E3B6D-9AE2-4C38-81D4-2D257C689DC2}" dt="2021-06-25T22:18:02.479" v="3716" actId="20577"/>
          <ac:spMkLst>
            <pc:docMk/>
            <pc:sldMk cId="2938999793" sldId="525"/>
            <ac:spMk id="16" creationId="{ABD3E1C4-CF73-4341-B694-B01BDB9E1C2F}"/>
          </ac:spMkLst>
        </pc:spChg>
        <pc:graphicFrameChg chg="mod modGraphic">
          <ac:chgData name="Steve Shellhammer" userId="0e71f22d-ee3e-49c0-82ff-dbc290af8082" providerId="ADAL" clId="{EF3E3B6D-9AE2-4C38-81D4-2D257C689DC2}" dt="2021-06-25T22:17:07.176" v="3697" actId="122"/>
          <ac:graphicFrameMkLst>
            <pc:docMk/>
            <pc:sldMk cId="2938999793" sldId="525"/>
            <ac:graphicFrameMk id="8" creationId="{B2CFB235-CED5-4A6A-A39C-37E00181625D}"/>
          </ac:graphicFrameMkLst>
        </pc:graphicFrameChg>
        <pc:graphicFrameChg chg="mod modGraphic">
          <ac:chgData name="Steve Shellhammer" userId="0e71f22d-ee3e-49c0-82ff-dbc290af8082" providerId="ADAL" clId="{EF3E3B6D-9AE2-4C38-81D4-2D257C689DC2}" dt="2021-06-25T22:17:33.755" v="3702" actId="113"/>
          <ac:graphicFrameMkLst>
            <pc:docMk/>
            <pc:sldMk cId="2938999793" sldId="525"/>
            <ac:graphicFrameMk id="9" creationId="{43953350-3291-43D6-B892-9A341DF1FDFD}"/>
          </ac:graphicFrameMkLst>
        </pc:graphicFrameChg>
      </pc:sldChg>
      <pc:sldChg chg="modSp new mod">
        <pc:chgData name="Steve Shellhammer" userId="0e71f22d-ee3e-49c0-82ff-dbc290af8082" providerId="ADAL" clId="{EF3E3B6D-9AE2-4C38-81D4-2D257C689DC2}" dt="2021-06-25T22:26:04.734" v="4460" actId="20577"/>
        <pc:sldMkLst>
          <pc:docMk/>
          <pc:sldMk cId="2483964135" sldId="526"/>
        </pc:sldMkLst>
        <pc:spChg chg="mod">
          <ac:chgData name="Steve Shellhammer" userId="0e71f22d-ee3e-49c0-82ff-dbc290af8082" providerId="ADAL" clId="{EF3E3B6D-9AE2-4C38-81D4-2D257C689DC2}" dt="2021-06-25T22:26:04.734" v="4460" actId="20577"/>
          <ac:spMkLst>
            <pc:docMk/>
            <pc:sldMk cId="2483964135" sldId="526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6:01.248" v="4457" actId="20577"/>
          <ac:spMkLst>
            <pc:docMk/>
            <pc:sldMk cId="2483964135" sldId="526"/>
            <ac:spMk id="3" creationId="{36F757B2-FA8C-4CAE-9E74-BB36C94EB2ED}"/>
          </ac:spMkLst>
        </pc:spChg>
      </pc:sldChg>
      <pc:sldChg chg="modSp add mod">
        <pc:chgData name="Steve Shellhammer" userId="0e71f22d-ee3e-49c0-82ff-dbc290af8082" providerId="ADAL" clId="{EF3E3B6D-9AE2-4C38-81D4-2D257C689DC2}" dt="2021-06-25T22:27:32.850" v="4661" actId="20577"/>
        <pc:sldMkLst>
          <pc:docMk/>
          <pc:sldMk cId="3931575800" sldId="527"/>
        </pc:sldMkLst>
        <pc:spChg chg="mod">
          <ac:chgData name="Steve Shellhammer" userId="0e71f22d-ee3e-49c0-82ff-dbc290af8082" providerId="ADAL" clId="{EF3E3B6D-9AE2-4C38-81D4-2D257C689DC2}" dt="2021-06-25T22:26:21.841" v="4463" actId="20577"/>
          <ac:spMkLst>
            <pc:docMk/>
            <pc:sldMk cId="3931575800" sldId="527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7:32.850" v="4661" actId="20577"/>
          <ac:spMkLst>
            <pc:docMk/>
            <pc:sldMk cId="3931575800" sldId="527"/>
            <ac:spMk id="3" creationId="{36F757B2-FA8C-4CAE-9E74-BB36C94EB2ED}"/>
          </ac:spMkLst>
        </pc:spChg>
      </pc:sldChg>
    </pc:docChg>
  </pc:docChgLst>
  <pc:docChgLst>
    <pc:chgData name="Steve Shellhammer" userId="0e71f22d-ee3e-49c0-82ff-dbc290af8082" providerId="ADAL" clId="{0C2CC1C2-E273-42E5-8E0F-65847F02E61B}"/>
    <pc:docChg chg="modSld">
      <pc:chgData name="Steve Shellhammer" userId="0e71f22d-ee3e-49c0-82ff-dbc290af8082" providerId="ADAL" clId="{0C2CC1C2-E273-42E5-8E0F-65847F02E61B}" dt="2020-08-24T19:47:46.467" v="284" actId="20577"/>
      <pc:docMkLst>
        <pc:docMk/>
      </pc:docMkLst>
      <pc:sldChg chg="addSp modSp mod">
        <pc:chgData name="Steve Shellhammer" userId="0e71f22d-ee3e-49c0-82ff-dbc290af8082" providerId="ADAL" clId="{0C2CC1C2-E273-42E5-8E0F-65847F02E61B}" dt="2020-08-24T19:47:46.467" v="284" actId="20577"/>
        <pc:sldMkLst>
          <pc:docMk/>
          <pc:sldMk cId="1334691016" sldId="485"/>
        </pc:sldMkLst>
        <pc:spChg chg="mod">
          <ac:chgData name="Steve Shellhammer" userId="0e71f22d-ee3e-49c0-82ff-dbc290af8082" providerId="ADAL" clId="{0C2CC1C2-E273-42E5-8E0F-65847F02E61B}" dt="2020-08-24T19:43:48.156" v="112" actId="14100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0C2CC1C2-E273-42E5-8E0F-65847F02E61B}" dt="2020-08-24T19:43:50.586" v="113" actId="1076"/>
          <ac:spMkLst>
            <pc:docMk/>
            <pc:sldMk cId="1334691016" sldId="485"/>
            <ac:spMk id="3" creationId="{85E764BB-08F0-4F5B-87CC-541A3CA35AB1}"/>
          </ac:spMkLst>
        </pc:spChg>
        <pc:spChg chg="add mod">
          <ac:chgData name="Steve Shellhammer" userId="0e71f22d-ee3e-49c0-82ff-dbc290af8082" providerId="ADAL" clId="{0C2CC1C2-E273-42E5-8E0F-65847F02E61B}" dt="2020-08-24T19:47:46.467" v="284" actId="20577"/>
          <ac:spMkLst>
            <pc:docMk/>
            <pc:sldMk cId="1334691016" sldId="485"/>
            <ac:spMk id="8" creationId="{C6408CF9-5173-4895-BDD9-547491810A88}"/>
          </ac:spMkLst>
        </pc:spChg>
        <pc:picChg chg="mod">
          <ac:chgData name="Steve Shellhammer" userId="0e71f22d-ee3e-49c0-82ff-dbc290af8082" providerId="ADAL" clId="{0C2CC1C2-E273-42E5-8E0F-65847F02E61B}" dt="2020-08-24T19:43:53.234" v="114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0C2CC1C2-E273-42E5-8E0F-65847F02E61B}" dt="2020-08-24T19:45:50.772" v="224" actId="20577"/>
        <pc:sldMkLst>
          <pc:docMk/>
          <pc:sldMk cId="675243109" sldId="487"/>
        </pc:sldMkLst>
        <pc:spChg chg="mod">
          <ac:chgData name="Steve Shellhammer" userId="0e71f22d-ee3e-49c0-82ff-dbc290af8082" providerId="ADAL" clId="{0C2CC1C2-E273-42E5-8E0F-65847F02E61B}" dt="2020-08-24T19:45:35.417" v="221" actId="1076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0C2CC1C2-E273-42E5-8E0F-65847F02E61B}" dt="2020-08-24T19:45:50.772" v="224" actId="20577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802.11-21/1595r0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99" y="646854"/>
            <a:ext cx="9495453" cy="104588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2800" dirty="0">
                <a:cs typeface="Calibri" panose="020F0502020204030204" pitchFamily="34" charset="0"/>
              </a:rPr>
              <a:t>Quantization Error Analysis for CSI Report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720426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2021-10-12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7524" y="2171452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768205"/>
              </p:ext>
            </p:extLst>
          </p:nvPr>
        </p:nvGraphicFramePr>
        <p:xfrm>
          <a:off x="497524" y="2590800"/>
          <a:ext cx="8856153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2343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1398865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1126782">
                  <a:extLst>
                    <a:ext uri="{9D8B030D-6E8A-4147-A177-3AD203B41FA5}">
                      <a16:colId xmlns:a16="http://schemas.microsoft.com/office/drawing/2014/main" val="338784303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748239955"/>
                    </a:ext>
                  </a:extLst>
                </a:gridCol>
                <a:gridCol w="3281363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 Shellhammer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</p:spPr>
            <p:txBody>
              <a:bodyPr/>
              <a:lstStyle/>
              <a:p>
                <a:r>
                  <a:rPr lang="en-US" dirty="0"/>
                  <a:t>CDF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dirty="0"/>
                  <a:t>, Margin = 6 dB)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  <a:blipFill>
                <a:blip r:embed="rId2"/>
                <a:stretch>
                  <a:fillRect t="-230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64038-8339-481B-9020-985FC6E1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672318"/>
            <a:ext cx="8288868" cy="1109482"/>
          </a:xfrm>
        </p:spPr>
        <p:txBody>
          <a:bodyPr/>
          <a:lstStyle/>
          <a:p>
            <a:r>
              <a:rPr lang="en-US" sz="2200" dirty="0"/>
              <a:t>With 6 dB margin we see an increase in the Rounding error, while the Low-Complexity Scaling and Quantization error is like the case with 0 dB margin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1B37A-03F6-43DF-8E88-32F0FA4C2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F559-0F64-4B34-88FF-6B7E1D57BD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D217B6-286D-426F-983C-AFD02530E1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89709B5-4B42-4FEB-8E75-4B844E94F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870" y="1642882"/>
            <a:ext cx="8271510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</p:spPr>
            <p:txBody>
              <a:bodyPr/>
              <a:lstStyle/>
              <a:p>
                <a:r>
                  <a:rPr lang="en-US" dirty="0"/>
                  <a:t>CDF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dirty="0"/>
                  <a:t>, Margin = 6 dB)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  <a:blipFill>
                <a:blip r:embed="rId2"/>
                <a:stretch>
                  <a:fillRect t="-230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1B37A-03F6-43DF-8E88-32F0FA4C2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F559-0F64-4B34-88FF-6B7E1D57BD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D217B6-286D-426F-983C-AFD02530E1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5376E0-B2FE-4B8E-9E7A-6B4F76A72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233" y="6172200"/>
            <a:ext cx="8550594" cy="648658"/>
          </a:xfrm>
        </p:spPr>
        <p:txBody>
          <a:bodyPr/>
          <a:lstStyle/>
          <a:p>
            <a:r>
              <a:rPr lang="en-US" sz="2200" dirty="0"/>
              <a:t>Similar to previous case, but with higher error due to 6-bit word size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F05E58-9FB4-48A8-B4B0-1582C0AD9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317" y="1608670"/>
            <a:ext cx="8271510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7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</p:spPr>
            <p:txBody>
              <a:bodyPr/>
              <a:lstStyle/>
              <a:p>
                <a:r>
                  <a:rPr lang="en-US" dirty="0"/>
                  <a:t>CDF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4, Margin = 6 dB)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  <a:blipFill>
                <a:blip r:embed="rId2"/>
                <a:stretch>
                  <a:fillRect t="-230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1B37A-03F6-43DF-8E88-32F0FA4C2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F559-0F64-4B34-88FF-6B7E1D57BD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D217B6-286D-426F-983C-AFD02530E1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DF42BD-5CAD-43AE-9548-1ADD60AD3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53" y="6248400"/>
            <a:ext cx="8807027" cy="574040"/>
          </a:xfrm>
        </p:spPr>
        <p:txBody>
          <a:bodyPr/>
          <a:lstStyle/>
          <a:p>
            <a:r>
              <a:rPr lang="en-US" sz="2200" dirty="0"/>
              <a:t>Similar to previous case, but with higher error due to 4-bit word size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3AF9F1-6AE8-4FD6-BFD9-4670C9CB0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470" y="1828800"/>
            <a:ext cx="8271510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7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</p:spPr>
            <p:txBody>
              <a:bodyPr/>
              <a:lstStyle/>
              <a:p>
                <a:r>
                  <a:rPr lang="en-US" dirty="0"/>
                  <a:t>CDF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dirty="0"/>
                  <a:t>, Margin = 12 dB)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  <a:blipFill>
                <a:blip r:embed="rId2"/>
                <a:stretch>
                  <a:fillRect t="-230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64038-8339-481B-9020-985FC6E1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172200"/>
            <a:ext cx="8288868" cy="609600"/>
          </a:xfrm>
        </p:spPr>
        <p:txBody>
          <a:bodyPr/>
          <a:lstStyle/>
          <a:p>
            <a:r>
              <a:rPr lang="en-US" sz="2200" dirty="0"/>
              <a:t>Increase in Rounding error due to larger margin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1B37A-03F6-43DF-8E88-32F0FA4C2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F559-0F64-4B34-88FF-6B7E1D57BD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D217B6-286D-426F-983C-AFD02530E1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45FDC5-A49C-486F-A1A1-3D301CEDF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317" y="1713490"/>
            <a:ext cx="8271510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3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</p:spPr>
            <p:txBody>
              <a:bodyPr/>
              <a:lstStyle/>
              <a:p>
                <a:r>
                  <a:rPr lang="en-US" dirty="0"/>
                  <a:t>CDF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dirty="0"/>
                  <a:t>, Margin = 12 dB)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  <a:blipFill>
                <a:blip r:embed="rId2"/>
                <a:stretch>
                  <a:fillRect t="-230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1B37A-03F6-43DF-8E88-32F0FA4C2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F559-0F64-4B34-88FF-6B7E1D57BD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D217B6-286D-426F-983C-AFD02530E1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5376E0-B2FE-4B8E-9E7A-6B4F76A72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233" y="6172200"/>
            <a:ext cx="8550594" cy="648658"/>
          </a:xfrm>
        </p:spPr>
        <p:txBody>
          <a:bodyPr/>
          <a:lstStyle/>
          <a:p>
            <a:r>
              <a:rPr lang="en-US" sz="2200" dirty="0"/>
              <a:t>Increase in Rounding error due to larger margin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63919B-6B40-48A6-AA49-CF774E1E6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419" y="1631997"/>
            <a:ext cx="8271510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0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</p:spPr>
            <p:txBody>
              <a:bodyPr/>
              <a:lstStyle/>
              <a:p>
                <a:r>
                  <a:rPr lang="en-US" dirty="0"/>
                  <a:t>CDF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4, Margin = 12 dB)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  <a:blipFill>
                <a:blip r:embed="rId2"/>
                <a:stretch>
                  <a:fillRect t="-230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1B37A-03F6-43DF-8E88-32F0FA4C2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F559-0F64-4B34-88FF-6B7E1D57BD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D217B6-286D-426F-983C-AFD02530E1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DF42BD-5CAD-43AE-9548-1ADD60AD3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53" y="6248400"/>
            <a:ext cx="8807027" cy="574040"/>
          </a:xfrm>
        </p:spPr>
        <p:txBody>
          <a:bodyPr/>
          <a:lstStyle/>
          <a:p>
            <a:r>
              <a:rPr lang="en-US" sz="2200" dirty="0"/>
              <a:t>Increase in Rounding due error to larger margin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A7501A-E71B-495F-89E1-DDAB763DA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090" y="1752600"/>
            <a:ext cx="8271510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29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B989-6599-4877-B37D-55AA4B2E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398" y="726857"/>
            <a:ext cx="8288868" cy="824233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73B3F-F94D-4728-A0F8-88BFA6907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6" y="1676400"/>
            <a:ext cx="9033933" cy="5105400"/>
          </a:xfrm>
        </p:spPr>
        <p:txBody>
          <a:bodyPr/>
          <a:lstStyle/>
          <a:p>
            <a:r>
              <a:rPr lang="en-US" dirty="0"/>
              <a:t>Since many implementations include margin in their receiver CSI calculator, we need some form of scaling from internal CSI representations to the CSI representation in the Sensing CSI report</a:t>
            </a:r>
          </a:p>
          <a:p>
            <a:r>
              <a:rPr lang="en-US" dirty="0"/>
              <a:t>The low-complexity scaling and quantization scales CSI matrices on a tone-by-tone basis and as such we see in the simulations it provides consistent results even with implementation margin</a:t>
            </a:r>
          </a:p>
          <a:p>
            <a:r>
              <a:rPr lang="en-US" dirty="0"/>
              <a:t>As expected, the quantization error drops quickly with increased Word Size in the Sensing CSI Report</a:t>
            </a:r>
          </a:p>
          <a:p>
            <a:pPr lvl="1"/>
            <a:r>
              <a:rPr lang="en-US" dirty="0"/>
              <a:t>Of course, larger Word Size increase the size and duration of the Sensing CSI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1A3FC-AD85-4E0D-8CE1-F8D16A4AA5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F2208-4772-4746-8F61-1508990D18B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22A322-5649-4905-BC7C-BCEB25C4D7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928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1BF4-5E86-40E9-B157-AF6C6B5A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C5AC56-BFC8-4178-AACC-C3243B32B4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Focus on the Low-Complexity Scaling and Quantization</a:t>
                </a:r>
              </a:p>
              <a:p>
                <a:r>
                  <a:rPr lang="en-US" dirty="0"/>
                  <a:t>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Provide Mean and 95-th Percentile</a:t>
                </a:r>
              </a:p>
              <a:p>
                <a:r>
                  <a:rPr lang="en-US" dirty="0"/>
                  <a:t>Fit Error Distribution to a Normal Distribution</a:t>
                </a:r>
              </a:p>
              <a:p>
                <a:pPr lvl="1"/>
                <a:r>
                  <a:rPr lang="en-US" dirty="0"/>
                  <a:t>Helpful, in any additional error analysis (e.g., selecting what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dirty="0"/>
                  <a:t> to support)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C5AC56-BFC8-4178-AACC-C3243B32B4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6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A382E-A197-4C27-BE6E-EDC906D0DF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C3ABF-D7A2-446B-85F7-C6FA3BED149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22D10B-B40F-4060-B3DB-4600F2DA077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962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B238-329B-40A0-9828-D7A275B4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3"/>
            <a:ext cx="9448800" cy="640078"/>
          </a:xfrm>
        </p:spPr>
        <p:txBody>
          <a:bodyPr/>
          <a:lstStyle/>
          <a:p>
            <a:r>
              <a:rPr lang="en-US" sz="2800" dirty="0"/>
              <a:t>CDF of Errors (Low-Complexity Scaling and Quantization)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FFF37-E2B1-4E9A-8B83-F691DC74E0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AD314-C787-4862-A6E1-941B471FF95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498180-CBAB-4CC7-AEAA-530FD45BC66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F50F855-A4EB-401E-B2EF-F083AFFDE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1752600"/>
            <a:ext cx="7747635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38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7993-457F-438C-812B-C68D498F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Table of Mean and 95-th Percentile</a:t>
            </a:r>
            <a:br>
              <a:rPr lang="en-US" sz="3200" dirty="0"/>
            </a:br>
            <a:r>
              <a:rPr lang="en-US" sz="3200" dirty="0"/>
              <a:t>(Low-Complexity Scaling and Quantization)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64243-3F64-42CF-810E-1BA1261A7C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F2670-8EEB-4EF0-A1B5-061AC61AE0E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25039E-8C78-4F63-99AD-DFBC45DB4E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E217DCD-4A4D-49C7-AF6E-2405D4C06D2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77735454"/>
                  </p:ext>
                </p:extLst>
              </p:nvPr>
            </p:nvGraphicFramePr>
            <p:xfrm>
              <a:off x="1524000" y="2514600"/>
              <a:ext cx="6436519" cy="222504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335881">
                      <a:extLst>
                        <a:ext uri="{9D8B030D-6E8A-4147-A177-3AD203B41FA5}">
                          <a16:colId xmlns:a16="http://schemas.microsoft.com/office/drawing/2014/main" val="1456705420"/>
                        </a:ext>
                      </a:extLst>
                    </a:gridCol>
                    <a:gridCol w="2550319">
                      <a:extLst>
                        <a:ext uri="{9D8B030D-6E8A-4147-A177-3AD203B41FA5}">
                          <a16:colId xmlns:a16="http://schemas.microsoft.com/office/drawing/2014/main" val="980742488"/>
                        </a:ext>
                      </a:extLst>
                    </a:gridCol>
                    <a:gridCol w="2550319">
                      <a:extLst>
                        <a:ext uri="{9D8B030D-6E8A-4147-A177-3AD203B41FA5}">
                          <a16:colId xmlns:a16="http://schemas.microsoft.com/office/drawing/2014/main" val="7116623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Mean of Error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95-Percentile 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0750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5250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582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3387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65495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1025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E217DCD-4A4D-49C7-AF6E-2405D4C06D2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77735454"/>
                  </p:ext>
                </p:extLst>
              </p:nvPr>
            </p:nvGraphicFramePr>
            <p:xfrm>
              <a:off x="1524000" y="2514600"/>
              <a:ext cx="6436519" cy="222504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335881">
                      <a:extLst>
                        <a:ext uri="{9D8B030D-6E8A-4147-A177-3AD203B41FA5}">
                          <a16:colId xmlns:a16="http://schemas.microsoft.com/office/drawing/2014/main" val="1456705420"/>
                        </a:ext>
                      </a:extLst>
                    </a:gridCol>
                    <a:gridCol w="2550319">
                      <a:extLst>
                        <a:ext uri="{9D8B030D-6E8A-4147-A177-3AD203B41FA5}">
                          <a16:colId xmlns:a16="http://schemas.microsoft.com/office/drawing/2014/main" val="980742488"/>
                        </a:ext>
                      </a:extLst>
                    </a:gridCol>
                    <a:gridCol w="2550319">
                      <a:extLst>
                        <a:ext uri="{9D8B030D-6E8A-4147-A177-3AD203B41FA5}">
                          <a16:colId xmlns:a16="http://schemas.microsoft.com/office/drawing/2014/main" val="7116623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3" t="-8197" r="-384475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Mean of Error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95-Percentile 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0750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5250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582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3387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65495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1025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2997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7DC3-B4FD-4D40-9365-C1B2D940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2"/>
            <a:ext cx="8288868" cy="792477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6238-1985-463C-A34E-E1EECFBE8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49" y="1752600"/>
            <a:ext cx="8288868" cy="4876800"/>
          </a:xfrm>
        </p:spPr>
        <p:txBody>
          <a:bodyPr/>
          <a:lstStyle/>
          <a:p>
            <a:r>
              <a:rPr lang="en-US" dirty="0"/>
              <a:t>In [1] several Quantization methods were described for the Sensing CSI Report</a:t>
            </a:r>
          </a:p>
          <a:p>
            <a:r>
              <a:rPr lang="en-US" dirty="0"/>
              <a:t>The two Quantization methods described were:</a:t>
            </a:r>
          </a:p>
          <a:p>
            <a:pPr marL="944893" lvl="1" indent="-457200">
              <a:buFont typeface="+mj-lt"/>
              <a:buAutoNum type="arabicPeriod"/>
            </a:pPr>
            <a:r>
              <a:rPr lang="en-US" dirty="0"/>
              <a:t>Rounding without Scaling</a:t>
            </a:r>
          </a:p>
          <a:p>
            <a:pPr marL="944893" lvl="1" indent="-457200">
              <a:buFont typeface="+mj-lt"/>
              <a:buAutoNum type="arabicPeriod"/>
            </a:pPr>
            <a:r>
              <a:rPr lang="en-US" dirty="0"/>
              <a:t>Low-Complexity Scaling and Quantization</a:t>
            </a:r>
          </a:p>
          <a:p>
            <a:r>
              <a:rPr lang="en-US" dirty="0"/>
              <a:t>Here we look at the quantization errors introduced by those two methods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[1] S. Shellhammer, et. al., “Low-Complexity Scaling and Quantization for CSI Report,” IEEE 802.11-21/1573r0, September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05E80-B72C-44A8-8E0C-9BA71BD49D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2C664-90CC-4DC9-8216-480FEC78724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A77431-B848-4078-B169-ED2B0BD8F1C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374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C9E58-F149-4E49-89E0-90C4BC8F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1522"/>
            <a:ext cx="8654627" cy="1136227"/>
          </a:xfrm>
        </p:spPr>
        <p:txBody>
          <a:bodyPr/>
          <a:lstStyle/>
          <a:p>
            <a:r>
              <a:rPr lang="en-US" dirty="0"/>
              <a:t>Fit Simulation Data to a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9582E-FACC-41C3-925B-AF273BF4AD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2113283"/>
                <a:ext cx="8288868" cy="2534918"/>
              </a:xfrm>
            </p:spPr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b="0" dirty="0"/>
                  <a:t> bits</a:t>
                </a:r>
                <a:r>
                  <a:rPr lang="en-US" dirty="0"/>
                  <a:t>, we can accurately fit a Normal Distribution to the simulation data</a:t>
                </a:r>
              </a:p>
              <a:p>
                <a:r>
                  <a:rPr lang="en-US" dirty="0"/>
                  <a:t>The Parameters of the Normal Distribution,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that fits well to the simulation data is,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9582E-FACC-41C3-925B-AF273BF4AD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2113283"/>
                <a:ext cx="8288868" cy="2534918"/>
              </a:xfrm>
              <a:blipFill>
                <a:blip r:embed="rId2"/>
                <a:stretch>
                  <a:fillRect l="-956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F12E2-9D6D-4E3B-A086-F718DB01DE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168C2-98C2-4A49-A3E0-FC0057B53F9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42C926-60AD-41F2-938B-E09D495EBC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172321-9967-4AAF-8028-E578AABF67E8}"/>
                  </a:ext>
                </a:extLst>
              </p:cNvPr>
              <p:cNvSpPr txBox="1"/>
              <p:nvPr/>
            </p:nvSpPr>
            <p:spPr>
              <a:xfrm>
                <a:off x="3000969" y="3941991"/>
                <a:ext cx="305066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=−6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+3.3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172321-9967-4AAF-8028-E578AABF6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969" y="3941991"/>
                <a:ext cx="305066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27F8A2-8FD6-46FF-B2CF-C11CEB5E5FC0}"/>
                  </a:ext>
                </a:extLst>
              </p:cNvPr>
              <p:cNvSpPr txBox="1"/>
              <p:nvPr/>
            </p:nvSpPr>
            <p:spPr>
              <a:xfrm>
                <a:off x="3261408" y="4648201"/>
                <a:ext cx="252978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=6.9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27F8A2-8FD6-46FF-B2CF-C11CEB5E5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408" y="4648201"/>
                <a:ext cx="252978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417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4250-FAD9-4C18-9237-253B4DF6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3AABC-1308-48ED-AF2F-B2974160B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provided a detailed simulation study of the Low-Complexity Scaling and Quantization technique for use in the Sensing CSI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2E1E9-F6AA-4F8B-97EA-97802784EF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6E00E-8D7B-44D3-B55E-30F5808C678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679609-FF39-40B8-8303-C7CC0F7F970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6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B9A09-D664-49AA-AC53-A8415F4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6" y="679239"/>
            <a:ext cx="8288868" cy="563877"/>
          </a:xfrm>
        </p:spPr>
        <p:txBody>
          <a:bodyPr/>
          <a:lstStyle/>
          <a:p>
            <a:r>
              <a:rPr lang="en-US" dirty="0"/>
              <a:t>Simulation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91CA03-C543-4A7C-9AE8-6F0711F6E0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867" y="1356707"/>
                <a:ext cx="8839200" cy="5257800"/>
              </a:xfrm>
            </p:spPr>
            <p:txBody>
              <a:bodyPr/>
              <a:lstStyle/>
              <a:p>
                <a:r>
                  <a:rPr lang="en-US" sz="2200" dirty="0"/>
                  <a:t>Simulated the following cases</a:t>
                </a:r>
              </a:p>
              <a:p>
                <a:pPr lvl="1"/>
                <a:r>
                  <a:rPr lang="en-US" sz="2000" dirty="0"/>
                  <a:t>80 MHz Channel Bandwidth</a:t>
                </a:r>
              </a:p>
              <a:p>
                <a:pPr lvl="1"/>
                <a:r>
                  <a:rPr lang="en-US" sz="2000" dirty="0"/>
                  <a:t>2x2 NLOS Channel Model D</a:t>
                </a:r>
              </a:p>
              <a:p>
                <a:pPr lvl="1"/>
                <a:r>
                  <a:rPr lang="en-US" sz="2000" dirty="0"/>
                  <a:t>5000 Channel Realizations</a:t>
                </a:r>
              </a:p>
              <a:p>
                <a:pPr lvl="1"/>
                <a:r>
                  <a:rPr lang="en-US" sz="2000" dirty="0"/>
                  <a:t>Ng = 2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Considered the internal processing margin in the receiver CSI calculator (more details on the next slide)</a:t>
                </a:r>
              </a:p>
              <a:p>
                <a:r>
                  <a:rPr lang="en-US" sz="2200" dirty="0"/>
                  <a:t>Second Set of Simulations</a:t>
                </a:r>
              </a:p>
              <a:p>
                <a:pPr lvl="1"/>
                <a:r>
                  <a:rPr lang="en-US" sz="2000" dirty="0"/>
                  <a:t>Focused only on the Low-Complexity Scaling and Quantization approach</a:t>
                </a:r>
              </a:p>
              <a:p>
                <a:pPr lvl="1"/>
                <a:r>
                  <a:rPr lang="en-US" sz="2000" dirty="0"/>
                  <a:t>Included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r>
                  <a:rPr lang="en-US" sz="2200" dirty="0"/>
                  <a:t>Notation</a:t>
                </a:r>
              </a:p>
              <a:p>
                <a:pPr lvl="1"/>
                <a:r>
                  <a:rPr lang="en-US" sz="2000" dirty="0"/>
                  <a:t>Complex element of 2x2 CSI complex matrix on a given tone is indicated by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Quantized version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 is indicated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2000" b="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91CA03-C543-4A7C-9AE8-6F0711F6E0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867" y="1356707"/>
                <a:ext cx="8839200" cy="5257800"/>
              </a:xfrm>
              <a:blipFill>
                <a:blip r:embed="rId2"/>
                <a:stretch>
                  <a:fillRect l="-759" t="-812" b="-7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63F5D-2CCF-484A-8AD1-2480304512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68D74-C14B-44DD-8FAB-BEF7F99EF03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4D4C89-3EEC-4879-98F4-A74E11E1FE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38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D45E-28A5-469D-B401-C64378FCC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06025"/>
            <a:ext cx="9144000" cy="792477"/>
          </a:xfrm>
        </p:spPr>
        <p:txBody>
          <a:bodyPr/>
          <a:lstStyle/>
          <a:p>
            <a:r>
              <a:rPr lang="en-US" sz="3200" dirty="0"/>
              <a:t>Receiver Calculator Margin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DE659-4786-4C44-B6D7-E9E05E77C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83" y="2052325"/>
            <a:ext cx="8487834" cy="3903136"/>
          </a:xfrm>
        </p:spPr>
        <p:txBody>
          <a:bodyPr/>
          <a:lstStyle/>
          <a:p>
            <a:r>
              <a:rPr lang="en-US" dirty="0"/>
              <a:t>Receiver implementations require AGC and digital scaling in the calculation of the CSI</a:t>
            </a:r>
          </a:p>
          <a:p>
            <a:r>
              <a:rPr lang="en-US" dirty="0"/>
              <a:t>It is not possible for the receiver to know in advance exactly the effects of AGC and calculation of the CSI values, to scale the internal CSI values perfectly</a:t>
            </a:r>
          </a:p>
          <a:p>
            <a:r>
              <a:rPr lang="en-US" dirty="0"/>
              <a:t>Typical implementations include a margin of 1-3 bits of margin in the internal digital representation to avoid overflow</a:t>
            </a:r>
          </a:p>
          <a:p>
            <a:pPr lvl="1"/>
            <a:r>
              <a:rPr lang="en-US" dirty="0"/>
              <a:t>This is implementation dependent</a:t>
            </a:r>
          </a:p>
          <a:p>
            <a:pPr lvl="1"/>
            <a:r>
              <a:rPr lang="en-US" dirty="0"/>
              <a:t>A 1-bit margin corresponds to a 6 dB margin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25D36-4521-4294-B8E1-232A09607B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6E878-F3A7-4C86-BF86-49880ABDF45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3DE21-1A96-479A-8524-38DB0AF94BD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85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1B0A-D743-4495-B8AF-AC7FDC50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Simulation of Internal Processing Margin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EAF5C-C5E9-4D89-BAC9-1EF79FEB5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13283"/>
            <a:ext cx="8288868" cy="1010918"/>
          </a:xfrm>
        </p:spPr>
        <p:txBody>
          <a:bodyPr/>
          <a:lstStyle/>
          <a:p>
            <a:r>
              <a:rPr lang="en-US" dirty="0"/>
              <a:t>We specify the internal processing margin in dB</a:t>
            </a:r>
          </a:p>
          <a:p>
            <a:r>
              <a:rPr lang="en-US" dirty="0"/>
              <a:t>We consider three different values of processing margin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8087A-C75A-40EE-88C0-C8DAC5550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C6859-4FD2-47E5-B87E-FD3D882DAEF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8102E3-2D02-4097-8E8D-638C855514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E54EDD74-709A-4443-8907-3952F027D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3317247"/>
                  </p:ext>
                </p:extLst>
              </p:nvPr>
            </p:nvGraphicFramePr>
            <p:xfrm>
              <a:off x="152400" y="3244977"/>
              <a:ext cx="9372600" cy="313239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1016069248"/>
                        </a:ext>
                      </a:extLst>
                    </a:gridCol>
                    <a:gridCol w="7162800">
                      <a:extLst>
                        <a:ext uri="{9D8B030D-6E8A-4147-A177-3AD203B41FA5}">
                          <a16:colId xmlns:a16="http://schemas.microsoft.com/office/drawing/2014/main" val="12910050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Internal Processing Margin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4438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is </a:t>
                          </a:r>
                          <a:r>
                            <a:rPr lang="en-US" sz="20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Gene</a:t>
                          </a:r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receiver, where the largest CSI value is exactly equal to the largest value that can be represented by 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word size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the word size used in the internal PHY CSI value)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8587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a 6 dB margin from the 0 dB case. This is equivalent to a 1-bit internal processing margin.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4727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a 12 dB margin from the 0 dB case. This is equivalent to a 2-bit internal processing margin.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92964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E54EDD74-709A-4443-8907-3952F027D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3317247"/>
                  </p:ext>
                </p:extLst>
              </p:nvPr>
            </p:nvGraphicFramePr>
            <p:xfrm>
              <a:off x="152400" y="3244977"/>
              <a:ext cx="9372600" cy="313239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1016069248"/>
                        </a:ext>
                      </a:extLst>
                    </a:gridCol>
                    <a:gridCol w="7162800">
                      <a:extLst>
                        <a:ext uri="{9D8B030D-6E8A-4147-A177-3AD203B41FA5}">
                          <a16:colId xmlns:a16="http://schemas.microsoft.com/office/drawing/2014/main" val="129100505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Internal Processing Margin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4438306"/>
                      </a:ext>
                    </a:extLst>
                  </a:tr>
                  <a:tr h="1029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064" t="-71006" r="-340" b="-1467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858727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a 6 dB margin from the 0 dB case. This is equivalent to a 1-bit internal processing margin.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47279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a 12 dB margin from the 0 dB case. This is equivalent to a 2-bit internal processing margin.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92964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828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6DF8D-ACC9-469C-8019-662F960D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73" y="681308"/>
            <a:ext cx="8288868" cy="792478"/>
          </a:xfrm>
        </p:spPr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BD9F4-0DB3-4E1A-82CE-253323D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33" y="1473786"/>
            <a:ext cx="8288868" cy="934718"/>
          </a:xfrm>
        </p:spPr>
        <p:txBody>
          <a:bodyPr/>
          <a:lstStyle/>
          <a:p>
            <a:r>
              <a:rPr lang="en-US" dirty="0"/>
              <a:t>For each element in the 2x2 CSI matrix we define the following normalized quantization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55DA0-E14B-45E0-A86E-A2345A3517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D5F53-EE7D-4BC2-8AD4-6D245D60620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1E6BA9-0BEB-43A8-8FC6-6D4692EEB3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6A860E-7F78-409E-9233-E04FDEE94050}"/>
              </a:ext>
            </a:extLst>
          </p:cNvPr>
          <p:cNvSpPr txBox="1">
            <a:spLocks/>
          </p:cNvSpPr>
          <p:nvPr/>
        </p:nvSpPr>
        <p:spPr bwMode="auto">
          <a:xfrm>
            <a:off x="690033" y="3810000"/>
            <a:ext cx="8592303" cy="2853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Computing this error over every element in the CSI matrix, for each tone, and for each channel realization we have over a million complex values</a:t>
            </a:r>
          </a:p>
          <a:p>
            <a:r>
              <a:rPr lang="en-US" kern="0" dirty="0"/>
              <a:t>The error is in dB</a:t>
            </a:r>
          </a:p>
          <a:p>
            <a:r>
              <a:rPr lang="en-US" kern="0" dirty="0"/>
              <a:t>Analysis of Quantization Errors</a:t>
            </a:r>
          </a:p>
          <a:p>
            <a:pPr lvl="1"/>
            <a:r>
              <a:rPr lang="en-US" kern="0" dirty="0"/>
              <a:t>Plotted CDF of quantization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3A1780-1574-4624-8BCE-ACC420C9E3FF}"/>
                  </a:ext>
                </a:extLst>
              </p:cNvPr>
              <p:cNvSpPr txBox="1"/>
              <p:nvPr/>
            </p:nvSpPr>
            <p:spPr>
              <a:xfrm>
                <a:off x="1440854" y="2547587"/>
                <a:ext cx="7090659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𝐿𝑜𝑔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− 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3A1780-1574-4624-8BCE-ACC420C9E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854" y="2547587"/>
                <a:ext cx="7090659" cy="968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17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</p:spPr>
            <p:txBody>
              <a:bodyPr/>
              <a:lstStyle/>
              <a:p>
                <a:r>
                  <a:rPr lang="en-US" dirty="0"/>
                  <a:t>CDF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dirty="0"/>
                  <a:t>, Margin = 0 dB)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  <a:blipFill>
                <a:blip r:embed="rId2"/>
                <a:stretch>
                  <a:fillRect t="-230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64038-8339-481B-9020-985FC6E1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233" y="6028380"/>
            <a:ext cx="8288868" cy="792478"/>
          </a:xfrm>
        </p:spPr>
        <p:txBody>
          <a:bodyPr/>
          <a:lstStyle/>
          <a:p>
            <a:r>
              <a:rPr lang="en-US" sz="2200" dirty="0"/>
              <a:t>Low-Complexity Scaling and Quantization has lower quantization errors than Rounding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1B37A-03F6-43DF-8E88-32F0FA4C2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F559-0F64-4B34-88FF-6B7E1D57BD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D217B6-286D-426F-983C-AFD02530E1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47DB076-2993-40C3-8D81-A31C21E70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290" y="1653540"/>
            <a:ext cx="8271510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9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</p:spPr>
            <p:txBody>
              <a:bodyPr/>
              <a:lstStyle/>
              <a:p>
                <a:r>
                  <a:rPr lang="en-US" dirty="0"/>
                  <a:t>CDF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dirty="0"/>
                  <a:t>, Margin = 0 dB)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  <a:blipFill>
                <a:blip r:embed="rId2"/>
                <a:stretch>
                  <a:fillRect t="-230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1B37A-03F6-43DF-8E88-32F0FA4C2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F559-0F64-4B34-88FF-6B7E1D57BD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D217B6-286D-426F-983C-AFD02530E1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5376E0-B2FE-4B8E-9E7A-6B4F76A72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233" y="6028380"/>
            <a:ext cx="8288868" cy="792478"/>
          </a:xfrm>
        </p:spPr>
        <p:txBody>
          <a:bodyPr/>
          <a:lstStyle/>
          <a:p>
            <a:r>
              <a:rPr lang="en-US" sz="2200" dirty="0"/>
              <a:t>Dropping from 8-bit to 6-bit increase the error by around 12 dB, as expected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FB47EA-9882-48CB-990D-139FBF7B9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554" y="1880669"/>
            <a:ext cx="8271510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2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</p:spPr>
            <p:txBody>
              <a:bodyPr/>
              <a:lstStyle/>
              <a:p>
                <a:r>
                  <a:rPr lang="en-US" dirty="0"/>
                  <a:t>CDF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4, Margin = 0 dB)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CAF199-15C9-4031-9702-BB339A032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3"/>
                <a:ext cx="8288868" cy="792478"/>
              </a:xfrm>
              <a:blipFill>
                <a:blip r:embed="rId2"/>
                <a:stretch>
                  <a:fillRect t="-230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1B37A-03F6-43DF-8E88-32F0FA4C2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F559-0F64-4B34-88FF-6B7E1D57BD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D217B6-286D-426F-983C-AFD02530E1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DF42BD-5CAD-43AE-9548-1ADD60AD3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04" y="6242065"/>
            <a:ext cx="8549641" cy="630799"/>
          </a:xfrm>
        </p:spPr>
        <p:txBody>
          <a:bodyPr/>
          <a:lstStyle/>
          <a:p>
            <a:r>
              <a:rPr lang="en-US" sz="2200" dirty="0"/>
              <a:t>As we drop to 4-bit the error becomes quite substantial, as expected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A42B9CE-6527-48BF-8BA5-DA4A5F9C5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1745460"/>
            <a:ext cx="8271510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0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cb7bf9ba09275f6c9e703ddea0e32ee2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06a83e924979ae1e4335821a3d2d66ae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69BC2-544F-40E3-A89C-E7EF5D8F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508BCB-4C98-4D9D-B1D1-79CEF24D056F}">
  <ds:schemaRefs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B144ED-8E92-49A4-85A2-77939E9841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7191</TotalTime>
  <Words>1142</Words>
  <Application>Microsoft Office PowerPoint</Application>
  <PresentationFormat>Custom</PresentationFormat>
  <Paragraphs>183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Times New Roman</vt:lpstr>
      <vt:lpstr>Office Theme</vt:lpstr>
      <vt:lpstr>Quantization Error Analysis for CSI Report</vt:lpstr>
      <vt:lpstr>Background</vt:lpstr>
      <vt:lpstr>Simulation</vt:lpstr>
      <vt:lpstr>Receiver Calculator Margin </vt:lpstr>
      <vt:lpstr>Simulation of Internal Processing Margin</vt:lpstr>
      <vt:lpstr>Quantization Error</vt:lpstr>
      <vt:lpstr>CDF (N_b=8, Margin = 0 dB)</vt:lpstr>
      <vt:lpstr>CDF (N_b=6, Margin = 0 dB)</vt:lpstr>
      <vt:lpstr>CDF (N_b=4, Margin = 0 dB)</vt:lpstr>
      <vt:lpstr>CDF (N_b=8, Margin = 6 dB)</vt:lpstr>
      <vt:lpstr>CDF (N_b=6, Margin = 6 dB)</vt:lpstr>
      <vt:lpstr>CDF (N_b=4, Margin = 6 dB)</vt:lpstr>
      <vt:lpstr>CDF (N_b=8, Margin = 12 dB)</vt:lpstr>
      <vt:lpstr>CDF (N_b=6, Margin = 12 dB)</vt:lpstr>
      <vt:lpstr>CDF (N_b=4, Margin = 12 dB)</vt:lpstr>
      <vt:lpstr>Observations</vt:lpstr>
      <vt:lpstr>Additional Simulations</vt:lpstr>
      <vt:lpstr>CDF of Errors (Low-Complexity Scaling and Quantization)</vt:lpstr>
      <vt:lpstr>Table of Mean and 95-th Percentile (Low-Complexity Scaling and Quantization)</vt:lpstr>
      <vt:lpstr>Fit Simulation Data to a Normal Distribution</vt:lpstr>
      <vt:lpstr>Summary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529</cp:revision>
  <cp:lastPrinted>2017-11-22T00:49:17Z</cp:lastPrinted>
  <dcterms:created xsi:type="dcterms:W3CDTF">2014-10-30T17:06:39Z</dcterms:created>
  <dcterms:modified xsi:type="dcterms:W3CDTF">2021-10-12T19:40:36Z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-1006949419</vt:i4>
  </property>
  <property fmtid="{D5CDD505-2E9C-101B-9397-08002B2CF9AE}" pid="3" name="_NewReviewCycle">
    <vt:lpwstr/>
  </property>
  <property fmtid="{D5CDD505-2E9C-101B-9397-08002B2CF9AE}" pid="4" name="_EmailSubject">
    <vt:lpwstr>HARQ F2F presentation on feedback unit and granularity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  <property fmtid="{D5CDD505-2E9C-101B-9397-08002B2CF9AE}" pid="7" name="ContentTypeId">
    <vt:lpwstr>0x010100EB28163D68FE8E4D9361964FDD814FC4</vt:lpwstr>
  </property>
</Properties>
</file>