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8" r:id="rId13"/>
    <p:sldId id="292" r:id="rId14"/>
    <p:sldId id="297" r:id="rId15"/>
    <p:sldId id="294" r:id="rId16"/>
    <p:sldId id="293" r:id="rId17"/>
    <p:sldId id="295" r:id="rId18"/>
    <p:sldId id="287" r:id="rId19"/>
    <p:sldId id="283" r:id="rId20"/>
    <p:sldId id="296" r:id="rId21"/>
    <p:sldId id="288" r:id="rId22"/>
    <p:sldId id="286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802.11-21/1585r5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2915598" y="2590802"/>
            <a:ext cx="1959615" cy="935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 flipV="1">
            <a:off x="2915598" y="2614609"/>
            <a:ext cx="3485202" cy="1714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915598" y="2590802"/>
            <a:ext cx="3602836" cy="21688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6194666" y="4664797"/>
            <a:ext cx="2490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>
                <a:solidFill>
                  <a:srgbClr val="FF3300"/>
                </a:solidFill>
              </a:rPr>
              <a:t>Change – Eliminates all chances of a brute-force attack.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28536" y="349982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But does not declare any part of the IRMK</a:t>
            </a:r>
          </a:p>
          <a:p>
            <a:endParaRPr lang="en-US" sz="1800" u="sng" dirty="0"/>
          </a:p>
          <a:p>
            <a:r>
              <a:rPr lang="en-US" sz="1800" b="0" dirty="0" smtClean="0"/>
              <a:t>Note that STA can change the IRMK at any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5088" y="3669891"/>
            <a:ext cx="601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or “Change”</a:t>
            </a:r>
          </a:p>
          <a:p>
            <a:r>
              <a:rPr lang="en-US" sz="1600" dirty="0" smtClean="0"/>
              <a:t>AP sends IRMK Confirm optionally with “IRMK check”</a:t>
            </a:r>
          </a:p>
          <a:p>
            <a:endParaRPr lang="en-US" sz="1600" dirty="0" smtClean="0"/>
          </a:p>
          <a:p>
            <a:r>
              <a:rPr lang="en-US" sz="1600" strike="sngStrike" dirty="0" smtClean="0"/>
              <a:t>STA can ask AP for an IRMK (“Provide IRMK Request”)</a:t>
            </a:r>
          </a:p>
          <a:p>
            <a:endParaRPr lang="en-US" sz="1600" dirty="0"/>
          </a:p>
          <a:p>
            <a:r>
              <a:rPr lang="en-US" sz="1600" dirty="0" smtClean="0"/>
              <a:t>AP can request New IRMK (with reasons)</a:t>
            </a:r>
            <a:endParaRPr lang="en-US" sz="1600" dirty="0"/>
          </a:p>
          <a:p>
            <a:r>
              <a:rPr lang="en-US" sz="1600" dirty="0" smtClean="0"/>
              <a:t>STA can change IRMK whenever it wants (prevents any possible brute-force attack</a:t>
            </a:r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4" y="1424497"/>
            <a:ext cx="8827771" cy="256445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3429000" y="2667000"/>
            <a:ext cx="2438400" cy="685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2168114"/>
            <a:ext cx="1560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 sure required, can’t see a use case.</a:t>
            </a:r>
          </a:p>
          <a:p>
            <a:r>
              <a:rPr lang="en-US" sz="1600" dirty="0" smtClean="0"/>
              <a:t>Suggest delete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791200" y="2575342"/>
            <a:ext cx="1371600" cy="167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Check field </a:t>
            </a:r>
            <a:r>
              <a:rPr lang="en-US" sz="1600" dirty="0" smtClean="0"/>
              <a:t>allows the STA to check that it is the right IRMK without having to send 128 bits.</a:t>
            </a:r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803" y="3505200"/>
            <a:ext cx="8639353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The “IRMK Check” field allows the AP to quickly sort ‘candidate’ IRMKs</a:t>
            </a:r>
          </a:p>
          <a:p>
            <a:r>
              <a:rPr lang="en-US" dirty="0" smtClean="0"/>
              <a:t>STA indicates 8 EX-</a:t>
            </a:r>
            <a:r>
              <a:rPr lang="en-US" dirty="0" err="1" smtClean="0"/>
              <a:t>OR’d</a:t>
            </a:r>
            <a:r>
              <a:rPr lang="en-US" dirty="0" smtClean="0"/>
              <a:t> bits of IRMK from a ‘random’ start</a:t>
            </a:r>
          </a:p>
          <a:p>
            <a:r>
              <a:rPr lang="en-US" dirty="0" smtClean="0"/>
              <a:t>AP can quickly sort through list to reduce number of possible IRMKs</a:t>
            </a:r>
          </a:p>
          <a:p>
            <a:endParaRPr lang="en-US" dirty="0" smtClean="0"/>
          </a:p>
          <a:p>
            <a:r>
              <a:rPr lang="en-US" dirty="0" smtClean="0"/>
              <a:t>IRM Check field also used by AP to Confirm IRMK back to STA.</a:t>
            </a:r>
          </a:p>
          <a:p>
            <a:pPr lvl="1"/>
            <a:r>
              <a:rPr lang="en-US" dirty="0" smtClean="0"/>
              <a:t>This provides  double security that the AP is who it says it is, i.e. the same AP that was originally used to share the Key.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1870"/>
            <a:ext cx="7772400" cy="5027612"/>
          </a:xfrm>
        </p:spPr>
        <p:txBody>
          <a:bodyPr/>
          <a:lstStyle/>
          <a:p>
            <a:r>
              <a:rPr lang="en-US" sz="1800" dirty="0" smtClean="0"/>
              <a:t>A different Random MAC can be used even when returning to same ESS</a:t>
            </a:r>
          </a:p>
          <a:p>
            <a:pPr lvl="1"/>
            <a:r>
              <a:rPr lang="en-US" sz="1400" dirty="0" smtClean="0"/>
              <a:t>Even though STA indicates “Known”, no way a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party can know which STA</a:t>
            </a:r>
          </a:p>
          <a:p>
            <a:r>
              <a:rPr lang="en-US" sz="1800" dirty="0" smtClean="0"/>
              <a:t>An IRM STA can still choose to use “private” random MAC</a:t>
            </a:r>
          </a:p>
          <a:p>
            <a:r>
              <a:rPr lang="en-US" sz="1800" dirty="0" smtClean="0"/>
              <a:t>STA can change IRMK at any time</a:t>
            </a:r>
          </a:p>
          <a:p>
            <a:pPr lvl="1"/>
            <a:r>
              <a:rPr lang="en-US" sz="1400" dirty="0" smtClean="0"/>
              <a:t>Changed when associated.  No way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party can know.</a:t>
            </a:r>
          </a:p>
          <a:p>
            <a:r>
              <a:rPr lang="en-US" sz="1800" dirty="0" smtClean="0"/>
              <a:t>AP can restrict its stored list if necessary and request a new IRMK </a:t>
            </a:r>
          </a:p>
          <a:p>
            <a:pPr lvl="1"/>
            <a:r>
              <a:rPr lang="en-US" sz="1400" dirty="0" smtClean="0"/>
              <a:t>STA can provide old or new</a:t>
            </a:r>
          </a:p>
          <a:p>
            <a:pPr lvl="1"/>
            <a:r>
              <a:rPr lang="en-US" sz="1400" dirty="0" smtClean="0"/>
              <a:t>IRMK Check allows AP to keep a large store</a:t>
            </a:r>
          </a:p>
          <a:p>
            <a:r>
              <a:rPr lang="en-US" sz="1800" dirty="0" smtClean="0"/>
              <a:t>STA can be identified pre-association </a:t>
            </a:r>
          </a:p>
          <a:p>
            <a:pPr lvl="1"/>
            <a:r>
              <a:rPr lang="en-US" sz="1600" dirty="0" smtClean="0"/>
              <a:t>STA can send IRMK-ANQP element</a:t>
            </a:r>
          </a:p>
          <a:p>
            <a:pPr lvl="1"/>
            <a:r>
              <a:rPr lang="en-US" sz="1600" dirty="0" smtClean="0"/>
              <a:t>AP can check stored IRMKs as soon as Association Request received OR wait for association </a:t>
            </a:r>
          </a:p>
          <a:p>
            <a:r>
              <a:rPr lang="en-US" sz="1800" dirty="0" smtClean="0"/>
              <a:t>No reference to any ‘real’ address or real ID</a:t>
            </a:r>
          </a:p>
          <a:p>
            <a:r>
              <a:rPr lang="en-US" sz="1800" dirty="0" smtClean="0"/>
              <a:t>Very flexible</a:t>
            </a:r>
            <a:endParaRPr lang="en-US" sz="1800" i="1" dirty="0" smtClean="0"/>
          </a:p>
          <a:p>
            <a:pPr marL="0" indent="0" algn="ctr">
              <a:buNone/>
            </a:pPr>
            <a:r>
              <a:rPr lang="en-US" sz="1800" i="1" dirty="0" smtClean="0"/>
              <a:t>Provides an ID that solves many Use Case problems created by RCM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This is a presentation on “Identifiable Random MAC Address”, </a:t>
            </a:r>
            <a:r>
              <a:rPr lang="en-US" sz="2000" dirty="0" smtClean="0"/>
              <a:t>IRMA</a:t>
            </a:r>
            <a:endParaRPr lang="en-US" sz="2000" dirty="0"/>
          </a:p>
          <a:p>
            <a:pPr marL="0" indent="0">
              <a:buNone/>
            </a:pPr>
            <a:r>
              <a:rPr lang="en-US" sz="1600" b="0" dirty="0" smtClean="0"/>
              <a:t>Rev 1, </a:t>
            </a:r>
          </a:p>
          <a:p>
            <a:r>
              <a:rPr lang="en-US" sz="1600" b="0" dirty="0" smtClean="0"/>
              <a:t>Presented initial idea to </a:t>
            </a:r>
            <a:r>
              <a:rPr lang="en-US" sz="1600" b="0" dirty="0" err="1" smtClean="0"/>
              <a:t>TGbh</a:t>
            </a:r>
            <a:r>
              <a:rPr lang="en-US" sz="1600" b="0" dirty="0" smtClean="0"/>
              <a:t> 10/12/2021</a:t>
            </a:r>
          </a:p>
          <a:p>
            <a:pPr marL="0" indent="0">
              <a:buNone/>
            </a:pPr>
            <a:r>
              <a:rPr lang="en-US" sz="1600" b="0" dirty="0" smtClean="0"/>
              <a:t>Rev 2, </a:t>
            </a:r>
          </a:p>
          <a:p>
            <a:r>
              <a:rPr lang="en-US" sz="1600" b="0" dirty="0" smtClean="0"/>
              <a:t>Added “No IRMK found” to cover case when the AP has deleted the “old” IRMKs.  AP can ask for new IRMK (STA sends new or same)</a:t>
            </a:r>
          </a:p>
          <a:p>
            <a:r>
              <a:rPr lang="en-US" sz="1600" b="0" dirty="0" smtClean="0"/>
              <a:t>Added “Private” to IRM element to allow IRM STA to use a private MAC address (eliminate need to set I/G bit)</a:t>
            </a:r>
          </a:p>
          <a:p>
            <a:pPr marL="0" indent="0">
              <a:buNone/>
            </a:pPr>
            <a:r>
              <a:rPr lang="en-US" sz="1600" b="0" dirty="0"/>
              <a:t>Rev </a:t>
            </a:r>
            <a:r>
              <a:rPr lang="en-US" sz="1600" b="0" dirty="0" smtClean="0"/>
              <a:t>3</a:t>
            </a:r>
          </a:p>
          <a:p>
            <a:r>
              <a:rPr lang="en-US" sz="1600" b="0" dirty="0" smtClean="0"/>
              <a:t>Added “IRMK Check” </a:t>
            </a:r>
            <a:endParaRPr lang="en-US" sz="1800" b="0" dirty="0" smtClean="0"/>
          </a:p>
          <a:p>
            <a:pPr lvl="1"/>
            <a:r>
              <a:rPr lang="en-US" sz="1400" dirty="0" smtClean="0"/>
              <a:t>Used</a:t>
            </a:r>
            <a:r>
              <a:rPr lang="en-US" sz="1400" b="0" dirty="0" smtClean="0"/>
              <a:t> to down-select stored IRMKs in AP </a:t>
            </a:r>
          </a:p>
          <a:p>
            <a:pPr lvl="1"/>
            <a:r>
              <a:rPr lang="en-US" sz="1400" dirty="0" smtClean="0"/>
              <a:t>Used to confirm back to STA that correct IRMK has been found</a:t>
            </a:r>
          </a:p>
          <a:p>
            <a:pPr marL="0" indent="0">
              <a:buNone/>
            </a:pPr>
            <a:r>
              <a:rPr lang="en-US" sz="1600" b="0" dirty="0" smtClean="0"/>
              <a:t>  Rev 4</a:t>
            </a:r>
          </a:p>
          <a:p>
            <a:r>
              <a:rPr lang="en-US" sz="1600" b="0" dirty="0" smtClean="0"/>
              <a:t>Discussed Change to stop any possible brute force </a:t>
            </a:r>
            <a:r>
              <a:rPr lang="en-US" sz="1600" b="0" dirty="0" smtClean="0"/>
              <a:t>attack</a:t>
            </a:r>
          </a:p>
          <a:p>
            <a:pPr marL="0" indent="0">
              <a:buNone/>
            </a:pPr>
            <a:r>
              <a:rPr lang="en-US" sz="1600" b="0" dirty="0" smtClean="0"/>
              <a:t>Rev 5 </a:t>
            </a:r>
          </a:p>
          <a:p>
            <a:r>
              <a:rPr lang="en-US" sz="1600" b="0" dirty="0" smtClean="0"/>
              <a:t>Delete Provide </a:t>
            </a:r>
            <a:r>
              <a:rPr lang="en-US" sz="1600" b="0" dirty="0"/>
              <a:t>IRMK ? (</a:t>
            </a:r>
            <a:r>
              <a:rPr lang="en-US" sz="1600" b="0" dirty="0" smtClean="0"/>
              <a:t>can’t see a good use case for it)</a:t>
            </a:r>
            <a:endParaRPr lang="en-US" sz="16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IRMA is the TA MAC address</a:t>
            </a:r>
          </a:p>
          <a:p>
            <a:pPr lvl="1"/>
            <a:r>
              <a:rPr lang="en-US" sz="1600" dirty="0" smtClean="0"/>
              <a:t>IRM Hash is sent in IRM element (in Association Request)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</a:p>
          <a:p>
            <a:r>
              <a:rPr lang="en-US" sz="2000" dirty="0" smtClean="0"/>
              <a:t>Changing 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No need to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constant; could vary for each SSID; 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 smtClean="0"/>
              <a:t>IRM hash </a:t>
            </a:r>
            <a:r>
              <a:rPr lang="en-US" b="1" dirty="0"/>
              <a:t>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102462</TotalTime>
  <Words>2023</Words>
  <Application>Microsoft Office PowerPoint</Application>
  <PresentationFormat>On-screen Show (4:3)</PresentationFormat>
  <Paragraphs>294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Confirm</vt:lpstr>
      <vt:lpstr>AP requests new IRMK</vt:lpstr>
      <vt:lpstr>Pre-Association</vt:lpstr>
      <vt:lpstr>Computational complexity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1722</cp:revision>
  <cp:lastPrinted>1998-02-10T13:28:06Z</cp:lastPrinted>
  <dcterms:created xsi:type="dcterms:W3CDTF">1998-02-10T13:07:52Z</dcterms:created>
  <dcterms:modified xsi:type="dcterms:W3CDTF">2021-10-21T13:42:26Z</dcterms:modified>
</cp:coreProperties>
</file>