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69" r:id="rId17"/>
    <p:sldId id="880" r:id="rId18"/>
    <p:sldId id="870" r:id="rId19"/>
    <p:sldId id="875" r:id="rId20"/>
    <p:sldId id="874" r:id="rId21"/>
    <p:sldId id="882" r:id="rId22"/>
    <p:sldId id="876" r:id="rId23"/>
    <p:sldId id="877" r:id="rId24"/>
    <p:sldId id="878" r:id="rId25"/>
    <p:sldId id="879" r:id="rId26"/>
    <p:sldId id="881" r:id="rId27"/>
    <p:sldId id="883" r:id="rId28"/>
    <p:sldId id="884" r:id="rId29"/>
    <p:sldId id="885" r:id="rId30"/>
    <p:sldId id="886"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40" autoAdjust="0"/>
    <p:restoredTop sz="95886" autoAdjust="0"/>
  </p:normalViewPr>
  <p:slideViewPr>
    <p:cSldViewPr>
      <p:cViewPr varScale="1">
        <p:scale>
          <a:sx n="108" d="100"/>
          <a:sy n="108" d="100"/>
        </p:scale>
        <p:origin x="138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2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50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511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3130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8056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95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61986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0902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673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43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a:t>
            </a:r>
            <a:r>
              <a:rPr lang="en-US" altLang="zh-CN" sz="1800" b="1" dirty="0" smtClean="0"/>
              <a:t>1571</a:t>
            </a:r>
            <a:r>
              <a:rPr lang="en-US" altLang="en-US" sz="1800" b="1" dirty="0" smtClean="0"/>
              <a:t>r3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a:solidFill>
                  <a:srgbClr val="0000FF"/>
                </a:solidFill>
              </a:rPr>
              <a:t>September-November</a:t>
            </a:r>
            <a:r>
              <a:rPr lang="en-US" altLang="en-US" dirty="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2021-09-28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September 28</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3878854"/>
              </p:ext>
            </p:extLst>
          </p:nvPr>
        </p:nvGraphicFramePr>
        <p:xfrm>
          <a:off x="762000" y="3483138"/>
          <a:ext cx="8229601" cy="1469862"/>
        </p:xfrm>
        <a:graphic>
          <a:graphicData uri="http://schemas.openxmlformats.org/drawingml/2006/table">
            <a:tbl>
              <a:tblPr firstRow="1" bandRow="1">
                <a:tableStyleId>{C4B1156A-380E-4F78-BDF5-A606A8083BF9}</a:tableStyleId>
              </a:tblPr>
              <a:tblGrid>
                <a:gridCol w="731960">
                  <a:extLst>
                    <a:ext uri="{9D8B030D-6E8A-4147-A177-3AD203B41FA5}">
                      <a16:colId xmlns:a16="http://schemas.microsoft.com/office/drawing/2014/main" xmlns="" val="20000"/>
                    </a:ext>
                  </a:extLst>
                </a:gridCol>
                <a:gridCol w="1858840">
                  <a:extLst>
                    <a:ext uri="{9D8B030D-6E8A-4147-A177-3AD203B41FA5}">
                      <a16:colId xmlns:a16="http://schemas.microsoft.com/office/drawing/2014/main" xmlns="" val="20001"/>
                    </a:ext>
                  </a:extLst>
                </a:gridCol>
                <a:gridCol w="44716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21/0504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(Facebook)</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SFD update,</a:t>
                      </a:r>
                      <a:r>
                        <a:rPr lang="en-US" altLang="en-US" sz="1100" kern="1200" baseline="0" dirty="0" smtClean="0">
                          <a:solidFill>
                            <a:srgbClr val="00B050"/>
                          </a:solidFill>
                          <a:latin typeface="+mn-lt"/>
                          <a:ea typeface="+mn-ea"/>
                          <a:cs typeface="+mn-cs"/>
                        </a:rPr>
                        <a:t> and discussion of process related to SFD and amendment draft</a:t>
                      </a:r>
                      <a:endParaRPr lang="en-US"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Rui Du(Huawei)</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a:solidFill>
                            <a:srgbClr val="00B050"/>
                          </a:solidFill>
                          <a:latin typeface="+mn-lt"/>
                          <a:ea typeface="+mn-ea"/>
                          <a:cs typeface="+mn-cs"/>
                        </a:rPr>
                        <a:t>Q&amp;A: 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10 mins</a:t>
                      </a:r>
                      <a:endParaRPr lang="zh-CN" altLang="en-US" sz="11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a:solidFill>
                            <a:srgbClr val="FFC000"/>
                          </a:solidFill>
                        </a:rPr>
                        <a:t>21/1364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FFC000"/>
                          </a:solidFill>
                        </a:rPr>
                        <a:t>Mengshi</a:t>
                      </a:r>
                      <a:r>
                        <a:rPr lang="en-US" altLang="zh-CN" sz="1100" dirty="0">
                          <a:solidFill>
                            <a:srgbClr val="FFC000"/>
                          </a:solidFill>
                        </a:rPr>
                        <a:t> Hu (Huawei)</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Threshold based sensing procedure</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45 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a:solidFill>
                  <a:srgbClr val="0000FF"/>
                </a:solidFill>
                <a:cs typeface="Times New Roman" panose="02020603050405020304" pitchFamily="18" charset="0"/>
              </a:rPr>
              <a:t>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30-33</a:t>
            </a:r>
            <a:r>
              <a:rPr lang="en-US" altLang="zh-CN"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1792804"/>
              </p:ext>
            </p:extLst>
          </p:nvPr>
        </p:nvGraphicFramePr>
        <p:xfrm>
          <a:off x="762000" y="3483138"/>
          <a:ext cx="8229601" cy="1876746"/>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395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21/1364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00B050"/>
                          </a:solidFill>
                        </a:rPr>
                        <a:t>Mengshi</a:t>
                      </a:r>
                      <a:r>
                        <a:rPr lang="en-US" altLang="zh-CN" sz="1100" dirty="0">
                          <a:solidFill>
                            <a:srgbClr val="00B050"/>
                          </a:solidFill>
                        </a:rPr>
                        <a:t> Hu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SP3: Threshold </a:t>
                      </a:r>
                      <a:r>
                        <a:rPr lang="en-US" altLang="zh-CN" sz="1100" dirty="0">
                          <a:solidFill>
                            <a:srgbClr val="00B050"/>
                          </a:solidFill>
                        </a:rPr>
                        <a:t>based sensing procedure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a:t>
                      </a:r>
                      <a:r>
                        <a:rPr lang="en-US" altLang="zh-CN" sz="1100" dirty="0">
                          <a:solidFill>
                            <a:srgbClr val="00B050"/>
                          </a:solidFill>
                        </a:rPr>
                        <a:t>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08900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solidFill>
                  <a:srgbClr val="0000FF"/>
                </a:solidFill>
              </a:rPr>
              <a:t>September 28, October 12, 19, 26, November 2</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10:00am ET – 12:00pm 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Facebook</a:t>
            </a:r>
            <a:r>
              <a:rPr lang="en-US" altLang="en-US" sz="2000" dirty="0">
                <a:cs typeface="Times New Roman" panose="02020603050405020304" pitchFamily="18" charset="0"/>
              </a:rPr>
              <a:t>)</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25  (Monday), </a:t>
            </a:r>
            <a:r>
              <a:rPr lang="en-US" altLang="zh-CN" dirty="0">
                <a:solidFill>
                  <a:srgbClr val="FF0000"/>
                </a:solidFill>
                <a:cs typeface="Times New Roman" panose="02020603050405020304" pitchFamily="18" charset="0"/>
              </a:rPr>
              <a:t>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 ?</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517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7787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8166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2942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20247941"/>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4014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79742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27</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51779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694226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29</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006611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28, October 12, 19, 26, November </a:t>
            </a:r>
            <a:r>
              <a:rPr lang="en-US" altLang="en-US" dirty="0" smtClean="0">
                <a:solidFill>
                  <a:srgbClr val="0000FF"/>
                </a:solidFill>
              </a:rPr>
              <a:t>2</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30</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25  (Monday), </a:t>
            </a:r>
            <a:r>
              <a:rPr lang="en-US" altLang="zh-CN" dirty="0">
                <a:solidFill>
                  <a:srgbClr val="FF0000"/>
                </a:solidFill>
                <a:cs typeface="Times New Roman" panose="02020603050405020304" pitchFamily="18" charset="0"/>
              </a:rPr>
              <a:t>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419182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109260</TotalTime>
  <Words>2785</Words>
  <Application>Microsoft Office PowerPoint</Application>
  <PresentationFormat>全屏显示(4:3)</PresentationFormat>
  <Paragraphs>528</Paragraphs>
  <Slides>30</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September-November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4784</cp:revision>
  <cp:lastPrinted>2014-11-04T15:04:57Z</cp:lastPrinted>
  <dcterms:created xsi:type="dcterms:W3CDTF">2007-04-17T18:10:23Z</dcterms:created>
  <dcterms:modified xsi:type="dcterms:W3CDTF">2021-10-19T01:01:49Z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1634045115</vt:lpwstr>
  </property>
</Properties>
</file>