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70" r:id="rId18"/>
    <p:sldId id="875" r:id="rId19"/>
    <p:sldId id="874" r:id="rId20"/>
    <p:sldId id="87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7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96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1571</a:t>
            </a:r>
            <a:r>
              <a:rPr lang="en-US" altLang="en-US" sz="1800" b="1" dirty="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85358525"/>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21/0504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SFD update,</a:t>
                      </a:r>
                      <a:r>
                        <a:rPr lang="en-US" altLang="en-US" sz="1100" kern="1200" baseline="0" dirty="0" smtClean="0">
                          <a:solidFill>
                            <a:schemeClr val="tx1"/>
                          </a:solidFill>
                          <a:latin typeface="+mn-lt"/>
                          <a:ea typeface="+mn-ea"/>
                          <a:cs typeface="+mn-cs"/>
                        </a:rPr>
                        <a:t> and discussion of process related to SFD and amendment draft</a:t>
                      </a:r>
                      <a:endParaRPr lang="en-US"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tx1"/>
                          </a:solidFill>
                          <a:latin typeface="+mn-lt"/>
                          <a:ea typeface="+mn-ea"/>
                          <a:cs typeface="+mn-cs"/>
                        </a:rPr>
                        <a:t>21/0876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tx1"/>
                          </a:solidFill>
                          <a:latin typeface="+mn-lt"/>
                          <a:ea typeface="+mn-ea"/>
                          <a:cs typeface="+mn-cs"/>
                        </a:rPr>
                        <a:t>Rui Du(Huawei)</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chemeClr val="tx1"/>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tx1"/>
                          </a:solidFill>
                          <a:latin typeface="+mn-lt"/>
                          <a:ea typeface="+mn-ea"/>
                          <a:cs typeface="+mn-cs"/>
                        </a:rPr>
                        <a:t>10 mins</a:t>
                      </a:r>
                      <a:endParaRPr lang="zh-CN" altLang="en-US" sz="11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chemeClr val="tx1"/>
                          </a:solidFill>
                        </a:rPr>
                        <a:t>Mengshi</a:t>
                      </a:r>
                      <a:r>
                        <a:rPr lang="en-US" altLang="zh-CN" sz="1100" dirty="0">
                          <a:solidFill>
                            <a:schemeClr val="tx1"/>
                          </a:solidFill>
                        </a:rPr>
                        <a:t> Hu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Threshold based sensing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19</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endParaRPr lang="en-US" altLang="zh-CN" sz="2400" dirty="0">
              <a:solidFill>
                <a:srgbClr val="FF0000"/>
              </a:solidFill>
            </a:endParaRP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26, November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r>
              <a:rPr lang="en-US" altLang="en-US" dirty="0">
                <a:solidFill>
                  <a:srgbClr val="0000FF"/>
                </a:solidFill>
                <a:cs typeface="Times New Roman" panose="02020603050405020304" pitchFamily="18" charset="0"/>
              </a:rPr>
              <a:t>November 9</a:t>
            </a:r>
            <a:r>
              <a:rPr lang="en-US" altLang="en-US" dirty="0">
                <a:cs typeface="Times New Roman" panose="02020603050405020304" pitchFamily="18" charset="0"/>
              </a:rPr>
              <a:t>, </a:t>
            </a:r>
          </a:p>
          <a:p>
            <a:pPr algn="ctr">
              <a:lnSpc>
                <a:spcPct val="90000"/>
              </a:lnSpc>
              <a:buFontTx/>
              <a:buNone/>
            </a:pPr>
            <a:r>
              <a:rPr lang="en-US" altLang="en-US" dirty="0">
                <a:cs typeface="Times New Roman" panose="02020603050405020304" pitchFamily="18" charset="0"/>
              </a:rPr>
              <a:t>9am - 11:00pm ET (After Daylight Saving Time Ends)</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20</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November 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a:t>
            </a:r>
            <a:r>
              <a:rPr lang="en-US" altLang="zh-CN" sz="1800" b="1" dirty="0" smtClean="0">
                <a:solidFill>
                  <a:srgbClr val="0070C0"/>
                </a:solidFill>
                <a:cs typeface="Times New Roman" panose="02020603050405020304" pitchFamily="18" charset="0"/>
              </a:rPr>
              <a:t> (</a:t>
            </a:r>
            <a:r>
              <a:rPr lang="en-US" altLang="zh-CN" sz="1800" b="1" dirty="0">
                <a:solidFill>
                  <a:srgbClr val="0070C0"/>
                </a:solidFill>
                <a:cs typeface="Times New Roman" panose="02020603050405020304" pitchFamily="18" charset="0"/>
              </a:rPr>
              <a:t>Tuesday), </a:t>
            </a:r>
            <a:r>
              <a:rPr lang="en-US" altLang="zh-CN" sz="1800" b="1" dirty="0" smtClean="0">
                <a:solidFill>
                  <a:srgbClr val="0070C0"/>
                </a:solidFill>
                <a:cs typeface="Times New Roman" panose="02020603050405020304" pitchFamily="18" charset="0"/>
              </a:rPr>
              <a:t> </a:t>
            </a:r>
            <a:r>
              <a:rPr lang="en-US" altLang="zh-CN" sz="1800" b="1" i="1" dirty="0" smtClean="0">
                <a:solidFill>
                  <a:srgbClr val="0070C0"/>
                </a:solidFill>
                <a:cs typeface="Times New Roman" panose="02020603050405020304" pitchFamily="18" charset="0"/>
              </a:rPr>
              <a:t>9am </a:t>
            </a:r>
            <a:r>
              <a:rPr lang="en-US" altLang="zh-CN" sz="1800" b="1" i="1" dirty="0">
                <a:solidFill>
                  <a:srgbClr val="0070C0"/>
                </a:solidFill>
                <a:cs typeface="Times New Roman" panose="02020603050405020304" pitchFamily="18" charset="0"/>
              </a:rPr>
              <a:t>- 11:00pm </a:t>
            </a:r>
            <a:r>
              <a:rPr lang="en-US" altLang="zh-CN" sz="1800" b="1" dirty="0">
                <a:solidFill>
                  <a:srgbClr val="0070C0"/>
                </a:solidFill>
                <a:cs typeface="Times New Roman" panose="02020603050405020304" pitchFamily="18" charset="0"/>
              </a:rPr>
              <a:t>ET </a:t>
            </a:r>
            <a:r>
              <a:rPr lang="en-US" altLang="zh-CN" sz="1800" b="1" dirty="0" smtClean="0">
                <a:solidFill>
                  <a:srgbClr val="0070C0"/>
                </a:solidFill>
                <a:cs typeface="Times New Roman" panose="02020603050405020304" pitchFamily="18" charset="0"/>
              </a:rPr>
              <a:t>---- </a:t>
            </a:r>
            <a:r>
              <a:rPr lang="en-US" altLang="zh-CN" b="1" dirty="0" smtClean="0">
                <a:solidFill>
                  <a:srgbClr val="0070C0"/>
                </a:solidFill>
                <a:cs typeface="Times New Roman" panose="02020603050405020304" pitchFamily="18" charset="0"/>
              </a:rPr>
              <a:t>(</a:t>
            </a:r>
            <a:r>
              <a:rPr lang="en-US" altLang="zh-CN" b="1" dirty="0">
                <a:solidFill>
                  <a:srgbClr val="0070C0"/>
                </a:solidFill>
                <a:cs typeface="Times New Roman" panose="02020603050405020304" pitchFamily="18" charset="0"/>
              </a:rPr>
              <a:t>After Daylight Saving Time Ends)</a:t>
            </a:r>
            <a:endParaRPr lang="en-US" altLang="zh-CN" sz="18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580147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28, October 12, 19, 26, November 2, 9</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108416</TotalTime>
  <Words>1773</Words>
  <Application>Microsoft Office PowerPoint</Application>
  <PresentationFormat>全屏显示(4:3)</PresentationFormat>
  <Paragraphs>259</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4741</cp:revision>
  <cp:lastPrinted>2014-11-04T15:04:57Z</cp:lastPrinted>
  <dcterms:created xsi:type="dcterms:W3CDTF">2007-04-17T18:10:23Z</dcterms:created>
  <dcterms:modified xsi:type="dcterms:W3CDTF">2021-09-28T03:23:10Z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