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4" d="100"/>
          <a:sy n="154" d="100"/>
        </p:scale>
        <p:origin x="120" y="2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802.11-21/1566r0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Sep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20210921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Sep  2021 (</a:t>
            </a:r>
            <a:r>
              <a:rPr lang="en-AU" dirty="0">
                <a:hlinkClick r:id="rId2"/>
              </a:rPr>
              <a:t>11-21-1286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Wi-Fi/LAA coexistence is becoming more important as more LAA is deployed</a:t>
            </a:r>
          </a:p>
          <a:p>
            <a:pPr lvl="2"/>
            <a:r>
              <a:rPr lang="en-AU" dirty="0"/>
              <a:t>… but measurements suggest concerns with LAA/Wi-Fi </a:t>
            </a:r>
            <a:r>
              <a:rPr lang="en-AU" dirty="0" err="1"/>
              <a:t>coex</a:t>
            </a:r>
            <a:r>
              <a:rPr lang="en-AU" dirty="0"/>
              <a:t> (</a:t>
            </a:r>
            <a:r>
              <a:rPr lang="en-AU" dirty="0" err="1"/>
              <a:t>esp</a:t>
            </a:r>
            <a:r>
              <a:rPr lang="en-AU" dirty="0"/>
              <a:t> hidden station)</a:t>
            </a:r>
          </a:p>
          <a:p>
            <a:pPr lvl="1"/>
            <a:r>
              <a:rPr lang="en-AU" dirty="0"/>
              <a:t>There is an agreement on 5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but it is not yet clear how well 802.11be will operate when coexisting with 802.11ax</a:t>
            </a:r>
          </a:p>
          <a:p>
            <a:pPr lvl="1"/>
            <a:r>
              <a:rPr lang="en-AU" dirty="0"/>
              <a:t>There is an agreement on 6 GHz </a:t>
            </a:r>
            <a:r>
              <a:rPr lang="en-AU" dirty="0" err="1"/>
              <a:t>coex</a:t>
            </a:r>
            <a:r>
              <a:rPr lang="en-AU" dirty="0"/>
              <a:t> mechanisms in Europe </a:t>
            </a:r>
          </a:p>
          <a:p>
            <a:pPr lvl="2"/>
            <a:r>
              <a:rPr lang="en-AU" dirty="0"/>
              <a:t>… except in relation to NB FH operation, which remains very contentious</a:t>
            </a:r>
          </a:p>
          <a:p>
            <a:pPr lvl="2"/>
            <a:r>
              <a:rPr lang="en-AU" dirty="0"/>
              <a:t>… and there may be some 802.11ax/11be spec work to optimise operation in 6 GHz</a:t>
            </a:r>
          </a:p>
          <a:p>
            <a:pPr lvl="1"/>
            <a:r>
              <a:rPr lang="en-AU" dirty="0"/>
              <a:t>There is continuing opposition to allowing Wi-Fi to use all of 6 GHz globally</a:t>
            </a:r>
          </a:p>
          <a:p>
            <a:pPr lvl="2"/>
            <a:r>
              <a:rPr lang="en-AU" dirty="0"/>
              <a:t>… but the upper 6 GHz may become available in Europe soon, despite GSMA campaigning</a:t>
            </a:r>
          </a:p>
          <a:p>
            <a:pPr lvl="1"/>
            <a:r>
              <a:rPr lang="en-AU" dirty="0"/>
              <a:t>The 60 GHz regulatory discussions have moved to IEEE 802.118 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Nov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Nov 2021</a:t>
            </a:r>
          </a:p>
          <a:p>
            <a:pPr lvl="1"/>
            <a:r>
              <a:rPr lang="en-AU" dirty="0"/>
              <a:t>Review latest Wi-Fi/LAA coexistence measurements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… with a submission expected from Uni of Chicago </a:t>
            </a:r>
          </a:p>
          <a:p>
            <a:pPr lvl="1"/>
            <a:r>
              <a:rPr lang="en-AU" dirty="0"/>
              <a:t>Review results ETSI BRAN #111 (Sep) &amp; prepare for BRAN #112 (Dec)</a:t>
            </a:r>
          </a:p>
          <a:p>
            <a:pPr lvl="2"/>
            <a:r>
              <a:rPr lang="en-AU" dirty="0"/>
              <a:t>… particularly the NB FH discussion for 6 GHz in Europe</a:t>
            </a:r>
          </a:p>
          <a:p>
            <a:pPr lvl="3"/>
            <a:r>
              <a:rPr lang="en-AU" dirty="0" err="1"/>
              <a:t>ie</a:t>
            </a:r>
            <a:r>
              <a:rPr lang="en-AU" dirty="0"/>
              <a:t>, what is impact of NB FH on coexistence with 802.11?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EDT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compromise on 802.11be operation in 5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… with at least one submission expected</a:t>
            </a:r>
          </a:p>
          <a:p>
            <a:pPr lvl="1"/>
            <a:r>
              <a:rPr lang="en-AU" dirty="0"/>
              <a:t>Review recent 3GPP RAN/RAN1/RAN4 activities relevant to coexistence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… with at least one submission expected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8760296" y="220486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332</TotalTime>
  <Words>396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Sep 2021 (virtual) closing report</vt:lpstr>
      <vt:lpstr>IEEE 802.11 Coexistence SC achieved its goals as a discussion forum for coexistence issues</vt:lpstr>
      <vt:lpstr>IEEE 802.11 Coexistence SC will continue promoting good coexistence in Nov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60</cp:revision>
  <cp:lastPrinted>1601-01-01T00:00:00Z</cp:lastPrinted>
  <dcterms:created xsi:type="dcterms:W3CDTF">2019-09-19T04:57:16Z</dcterms:created>
  <dcterms:modified xsi:type="dcterms:W3CDTF">2021-09-21T04:10:26Z</dcterms:modified>
</cp:coreProperties>
</file>