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 varScale="1">
        <p:scale>
          <a:sx n="123" d="100"/>
          <a:sy n="123" d="100"/>
        </p:scale>
        <p:origin x="96" y="4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Jul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802.11-21/1565r0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2021-09-21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561662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b="0" dirty="0"/>
              <a:t>Wi-Fi Alliance work is continuing with regular task group teleconferences and remotely managed interoperability testing. Virtual member events are being held from time to time</a:t>
            </a:r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Recent Items of note</a:t>
            </a:r>
          </a:p>
          <a:p>
            <a:pPr lvl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Wi-Fi 7</a:t>
            </a:r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r>
              <a:rPr lang="en-US" altLang="en-US" dirty="0"/>
              <a:t>Location – Liaison communication sent to 802.11WG (Sept) </a:t>
            </a:r>
          </a:p>
          <a:p>
            <a:pPr lvl="1">
              <a:defRPr/>
            </a:pPr>
            <a:r>
              <a:rPr lang="en-US" altLang="en-US" dirty="0"/>
              <a:t>60GHz</a:t>
            </a:r>
          </a:p>
          <a:p>
            <a:pPr lvl="1">
              <a:defRPr/>
            </a:pPr>
            <a:r>
              <a:rPr lang="en-US" altLang="en-US" dirty="0" err="1"/>
              <a:t>HaLow</a:t>
            </a:r>
            <a:endParaRPr lang="en-US" altLang="en-US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XR (Augmented / Virtual Reality)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230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2021-09-21T01:16:06Z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