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802.11-20/</a:t>
            </a:r>
            <a:r>
              <a:rPr lang="en-US" dirty="0"/>
              <a:t>1559</a:t>
            </a:r>
            <a:r>
              <a:rPr dirty="0"/>
              <a:t>r0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5082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September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September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had two sessions during this plenary.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4 technical presentations and had extensive discussions on how to divide up work with </a:t>
            </a:r>
            <a:r>
              <a:rPr lang="en-US" dirty="0" err="1"/>
              <a:t>TGbh</a:t>
            </a:r>
            <a:r>
              <a:rPr lang="en-US" dirty="0"/>
              <a:t>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October 7, 10am-noon 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October 21,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November 4,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230</Words>
  <Application>Microsoft Macintosh PowerPoint</Application>
  <PresentationFormat>Widescreen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September 2021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8</cp:revision>
  <dcterms:modified xsi:type="dcterms:W3CDTF">2021-09-20T15:25:47Z</dcterms:modified>
</cp:coreProperties>
</file>