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029F0-0F00-4F3E-A684-2466E6167F96}" v="4" dt="2021-09-20T12:25:10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92" d="100"/>
          <a:sy n="92" d="100"/>
        </p:scale>
        <p:origin x="114" y="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C8029F0-0F00-4F3E-A684-2466E6167F96}"/>
    <pc:docChg chg="undo custSel modSld modMainMaster modNotesMaster">
      <pc:chgData name="Mike Montemurro" userId="40c20c913ca7511e" providerId="LiveId" clId="{DC8029F0-0F00-4F3E-A684-2466E6167F96}" dt="2021-09-20T22:09:36.270" v="556" actId="20577"/>
      <pc:docMkLst>
        <pc:docMk/>
      </pc:docMkLst>
      <pc:sldChg chg="modSp mod modClrScheme chgLayout modNotes">
        <pc:chgData name="Mike Montemurro" userId="40c20c913ca7511e" providerId="LiveId" clId="{DC8029F0-0F00-4F3E-A684-2466E6167F96}" dt="2021-09-20T22:09:36.270" v="556" actId="20577"/>
        <pc:sldMkLst>
          <pc:docMk/>
          <pc:sldMk cId="0" sldId="288"/>
        </pc:sldMkLst>
        <pc:spChg chg="mod ord">
          <ac:chgData name="Mike Montemurro" userId="40c20c913ca7511e" providerId="LiveId" clId="{DC8029F0-0F00-4F3E-A684-2466E6167F96}" dt="2021-09-20T12:27:58.782" v="261" actId="700"/>
          <ac:spMkLst>
            <pc:docMk/>
            <pc:sldMk cId="0" sldId="288"/>
            <ac:spMk id="2" creationId="{92B43621-837E-8D47-9CDC-89DF0A853A44}"/>
          </ac:spMkLst>
        </pc:spChg>
        <pc:spChg chg="mod ord">
          <ac:chgData name="Mike Montemurro" userId="40c20c913ca7511e" providerId="LiveId" clId="{DC8029F0-0F00-4F3E-A684-2466E6167F96}" dt="2021-09-20T22:09:36.270" v="556" actId="20577"/>
          <ac:spMkLst>
            <pc:docMk/>
            <pc:sldMk cId="0" sldId="288"/>
            <ac:spMk id="4" creationId="{69CC6D9C-231E-4010-9950-661F4D83FA2C}"/>
          </ac:spMkLst>
        </pc:spChg>
        <pc:spChg chg="mod ord">
          <ac:chgData name="Mike Montemurro" userId="40c20c913ca7511e" providerId="LiveId" clId="{DC8029F0-0F00-4F3E-A684-2466E6167F96}" dt="2021-09-20T12:27:58.782" v="261" actId="700"/>
          <ac:spMkLst>
            <pc:docMk/>
            <pc:sldMk cId="0" sldId="288"/>
            <ac:spMk id="5123" creationId="{00000000-0000-0000-0000-000000000000}"/>
          </ac:spMkLst>
        </pc:spChg>
        <pc:spChg chg="mod ord">
          <ac:chgData name="Mike Montemurro" userId="40c20c913ca7511e" providerId="LiveId" clId="{DC8029F0-0F00-4F3E-A684-2466E6167F96}" dt="2021-09-20T12:27:58.782" v="261" actId="700"/>
          <ac:spMkLst>
            <pc:docMk/>
            <pc:sldMk cId="0" sldId="288"/>
            <ac:spMk id="5125" creationId="{00000000-0000-0000-0000-000000000000}"/>
          </ac:spMkLst>
        </pc:spChg>
      </pc:sldChg>
      <pc:sldChg chg="modSp mod modNotes">
        <pc:chgData name="Mike Montemurro" userId="40c20c913ca7511e" providerId="LiveId" clId="{DC8029F0-0F00-4F3E-A684-2466E6167F96}" dt="2021-09-20T12:22:12.826" v="22"/>
        <pc:sldMkLst>
          <pc:docMk/>
          <pc:sldMk cId="0" sldId="290"/>
        </pc:sldMkLst>
        <pc:spChg chg="mod">
          <ac:chgData name="Mike Montemurro" userId="40c20c913ca7511e" providerId="LiveId" clId="{DC8029F0-0F00-4F3E-A684-2466E6167F96}" dt="2021-09-20T12:22:12.826" v="2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k cId="0" sldId="290"/>
            <ac:spMk id="1031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k cId="0" sldId="290"/>
            <ac:spMk id="1032" creationId="{00000000-0000-0000-0000-000000000000}"/>
          </ac:spMkLst>
        </pc:spChg>
        <pc:graphicFrameChg chg="mod">
          <ac:chgData name="Mike Montemurro" userId="40c20c913ca7511e" providerId="LiveId" clId="{DC8029F0-0F00-4F3E-A684-2466E6167F96}" dt="2021-09-20T12:22:12.826" v="22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 modClrScheme chgLayout modNotes">
        <pc:chgData name="Mike Montemurro" userId="40c20c913ca7511e" providerId="LiveId" clId="{DC8029F0-0F00-4F3E-A684-2466E6167F96}" dt="2021-09-20T22:08:10.422" v="406" actId="20577"/>
        <pc:sldMkLst>
          <pc:docMk/>
          <pc:sldMk cId="2868633806" sldId="523"/>
        </pc:sldMkLst>
        <pc:spChg chg="mod ord">
          <ac:chgData name="Mike Montemurro" userId="40c20c913ca7511e" providerId="LiveId" clId="{DC8029F0-0F00-4F3E-A684-2466E6167F96}" dt="2021-09-20T12:28:05.866" v="262" actId="700"/>
          <ac:spMkLst>
            <pc:docMk/>
            <pc:sldMk cId="2868633806" sldId="523"/>
            <ac:spMk id="2" creationId="{92B43621-837E-8D47-9CDC-89DF0A853A44}"/>
          </ac:spMkLst>
        </pc:spChg>
        <pc:spChg chg="mod ord">
          <ac:chgData name="Mike Montemurro" userId="40c20c913ca7511e" providerId="LiveId" clId="{DC8029F0-0F00-4F3E-A684-2466E6167F96}" dt="2021-09-20T12:28:05.866" v="262" actId="700"/>
          <ac:spMkLst>
            <pc:docMk/>
            <pc:sldMk cId="2868633806" sldId="523"/>
            <ac:spMk id="5123" creationId="{00000000-0000-0000-0000-000000000000}"/>
          </ac:spMkLst>
        </pc:spChg>
        <pc:spChg chg="mod ord">
          <ac:chgData name="Mike Montemurro" userId="40c20c913ca7511e" providerId="LiveId" clId="{DC8029F0-0F00-4F3E-A684-2466E6167F96}" dt="2021-09-20T12:28:05.866" v="262" actId="700"/>
          <ac:spMkLst>
            <pc:docMk/>
            <pc:sldMk cId="2868633806" sldId="523"/>
            <ac:spMk id="5125" creationId="{00000000-0000-0000-0000-000000000000}"/>
          </ac:spMkLst>
        </pc:spChg>
        <pc:spChg chg="mod ord">
          <ac:chgData name="Mike Montemurro" userId="40c20c913ca7511e" providerId="LiveId" clId="{DC8029F0-0F00-4F3E-A684-2466E6167F96}" dt="2021-09-20T22:08:10.422" v="40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 modSldLayout">
        <pc:chgData name="Mike Montemurro" userId="40c20c913ca7511e" providerId="LiveId" clId="{DC8029F0-0F00-4F3E-A684-2466E6167F96}" dt="2021-09-20T12:22:12.826" v="22"/>
        <pc:sldMasterMkLst>
          <pc:docMk/>
          <pc:sldMasterMk cId="0" sldId="2147483648"/>
        </pc:sldMasterMkLst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32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33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1034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2050" creationId="{00000000-0000-0000-0000-000000000000}"/>
          </ac:spMkLst>
        </pc:spChg>
        <pc:spChg chg="mod">
          <ac:chgData name="Mike Montemurro" userId="40c20c913ca7511e" providerId="LiveId" clId="{DC8029F0-0F00-4F3E-A684-2466E6167F96}" dt="2021-09-20T12:22:12.826" v="22"/>
          <ac:spMkLst>
            <pc:docMk/>
            <pc:sldMasterMk cId="0" sldId="2147483648"/>
            <ac:spMk id="2051" creationId="{00000000-0000-0000-0000-000000000000}"/>
          </ac:spMkLst>
        </pc:sp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6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6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07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7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7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08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8"/>
              <ac:spMk id="3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8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09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9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9"/>
              <ac:spMk id="3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9"/>
              <ac:spMk id="4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9"/>
              <ac:spMk id="5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09"/>
              <ac:spMk id="6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12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2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2"/>
              <ac:spMk id="3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2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13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3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3"/>
              <ac:spMk id="3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3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15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5"/>
              <ac:spMk id="2" creationId="{00000000-0000-0000-0000-000000000000}"/>
            </ac:spMkLst>
          </pc:spChg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5"/>
              <ac:spMk id="3" creationId="{00000000-0000-0000-0000-000000000000}"/>
            </ac:spMkLst>
          </pc:spChg>
        </pc:sldLayoutChg>
        <pc:sldLayoutChg chg="modSp mod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DC8029F0-0F00-4F3E-A684-2466E6167F96}" dt="2021-09-20T12:22:12.826" v="22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DC8029F0-0F00-4F3E-A684-2466E6167F96}" dt="2021-09-20T12:22:12.826" v="22"/>
            <ac:spMkLst>
              <pc:docMk/>
              <pc:sldMasterMk cId="0" sldId="2147483648"/>
              <pc:sldLayoutMk cId="0" sldId="2147484217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802.11-21/1533r0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September 2021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comment resolution for CC35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status: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604 comments (216 – Approved, 7 – Ready for Motion)</a:t>
            </a:r>
          </a:p>
          <a:p>
            <a:pPr>
              <a:lnSpc>
                <a:spcPct val="90000"/>
              </a:lnSpc>
            </a:pPr>
            <a:r>
              <a:rPr lang="en-US" dirty="0"/>
              <a:t>Amendment roll-in timeline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11ay rolled into D0.3 – </a:t>
            </a:r>
            <a:r>
              <a:rPr lang="en-US" b="1" dirty="0"/>
              <a:t>complete!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 changes to timeline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Sep 27 previously announced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Oct 1, 18, 25, Nov 1, 8, 22 – Monday 10am ET, 2hrs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with motions on the Oct 25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Discussion on Sep 27 to add additional teleconferences (likely on Fridays at 10am ET)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processing comments from comment collection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to discuss issues on the issues list</a:t>
            </a:r>
          </a:p>
          <a:p>
            <a:pPr>
              <a:lnSpc>
                <a:spcPct val="90000"/>
              </a:lnSpc>
            </a:pPr>
            <a:r>
              <a:rPr lang="en-US" dirty="0"/>
              <a:t>Roll-in 11ba when it is published </a:t>
            </a: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Wor</a:t>
            </a:r>
            <a:r>
              <a:rPr lang="en-US" dirty="0"/>
              <a:t>k toward goal of producing D1.0 going to Letter Ballot out of November meeting. </a:t>
            </a:r>
          </a:p>
          <a:p>
            <a:pPr lvl="1">
              <a:lnSpc>
                <a:spcPct val="90000"/>
              </a:lnSpc>
            </a:pPr>
            <a:r>
              <a:rPr lang="en-US" kern="0" dirty="0"/>
              <a:t>Requesting 5 sessions for the November meeting.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5481</TotalTime>
  <Words>204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REVme Closing Report – September 2021</vt:lpstr>
      <vt:lpstr>Work Completed</vt:lpstr>
      <vt:lpstr>Plans for November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195</cp:revision>
  <cp:lastPrinted>1998-02-10T13:28:06Z</cp:lastPrinted>
  <dcterms:created xsi:type="dcterms:W3CDTF">2007-05-21T21:00:37Z</dcterms:created>
  <dcterms:modified xsi:type="dcterms:W3CDTF">2021-09-20T22:09:50Z</dcterms:modified>
  <cp:category/>
</cp:coreProperties>
</file>