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578" r:id="rId2"/>
    <p:sldId id="1573" r:id="rId3"/>
    <p:sldId id="1576" r:id="rId4"/>
    <p:sldId id="1575" r:id="rId5"/>
    <p:sldId id="1577" r:id="rId6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3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/1549r0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4-00-00bd-tgbd-september-interim-2021-teleconference-minutes.docx" TargetMode="External"/><Relationship Id="rId2" Type="http://schemas.openxmlformats.org/officeDocument/2006/relationships/hyperlink" Target="https://mentor.ieee.org/802.11/dcn/21/11-21-1326-07-00bd-tgbd-teleconference-agenda-for-sep-2021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Interim Sep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2021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Sep</a:t>
            </a: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 </a:t>
            </a: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2021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           Tech </a:t>
            </a:r>
            <a:r>
              <a:rPr lang="en-US" altLang="en-US" sz="2000" kern="0" dirty="0">
                <a:latin typeface="Arial" panose="020B0604020202020204" pitchFamily="34" charset="0"/>
              </a:rPr>
              <a:t>Editor:	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Yujin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Noh (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Senscomm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4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sessions were held during the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TG minutes for Jul plenary week and following TCs before Sep interim week.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Presented and discussed CRs and approved CRs for t</a:t>
            </a:r>
            <a:r>
              <a:rPr lang="en-GB" altLang="en-US" dirty="0" smtClean="0"/>
              <a:t>otally 184 comments (65% of total comments) for LB 254.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tech editor to generate IEEE P802.11bd D2.1 to incorporate approved CRs. 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</a:t>
            </a:r>
            <a:r>
              <a:rPr lang="en-GB" altLang="en-US" dirty="0" smtClean="0"/>
              <a:t>teleconference plan </a:t>
            </a:r>
            <a:r>
              <a:rPr lang="en-GB" altLang="en-US" dirty="0" smtClean="0"/>
              <a:t>as </a:t>
            </a:r>
            <a:r>
              <a:rPr lang="en-GB" altLang="en-US" dirty="0" smtClean="0"/>
              <a:t>in following slides.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agenda and preliminary minutes documents for this week:</a:t>
            </a:r>
          </a:p>
          <a:p>
            <a:pPr lvl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https://</a:t>
            </a:r>
            <a:r>
              <a:rPr lang="en-GB" altLang="en-US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mentor.ieee.org/802.11/dcn/21/11-21-1326-07-00bd-tgbd-teleconference-agenda-for-sep-2021.pptx</a:t>
            </a:r>
            <a:endParaRPr lang="en-GB" alt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https://</a:t>
            </a:r>
            <a:r>
              <a:rPr lang="en-GB" altLang="en-US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mentor.ieee.org/802.11/dcn/21/11-21-1544-00-00bd-tgbd-september-interim-2021-teleconference-minutes.docx</a:t>
            </a:r>
            <a:endParaRPr lang="en-GB" alt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endParaRPr lang="en-US" altLang="en-GB" dirty="0" smtClean="0"/>
          </a:p>
          <a:p>
            <a:pPr marL="57150" indent="0"/>
            <a:r>
              <a:rPr lang="en-US" altLang="en-GB" dirty="0" smtClean="0"/>
              <a:t>Goal for future TCs: proceeding comments collected during LB 254 (11bd D2.0)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</a:t>
            </a:r>
            <a:r>
              <a:rPr lang="en-US" dirty="0" smtClean="0"/>
              <a:t>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</a:t>
            </a:r>
            <a:r>
              <a:rPr lang="en-US" altLang="zh-CN" dirty="0" smtClean="0"/>
              <a:t>during </a:t>
            </a:r>
            <a:r>
              <a:rPr lang="en-US" altLang="zh-CN" dirty="0" smtClean="0"/>
              <a:t>the </a:t>
            </a:r>
            <a:r>
              <a:rPr lang="en-US" altLang="zh-CN" dirty="0" smtClean="0"/>
              <a:t>Sep </a:t>
            </a:r>
            <a:r>
              <a:rPr lang="en-US" altLang="zh-CN" dirty="0" smtClean="0"/>
              <a:t>802.11 </a:t>
            </a:r>
            <a:r>
              <a:rPr lang="en-US" altLang="zh-CN" dirty="0" smtClean="0"/>
              <a:t>interim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</a:t>
            </a:r>
            <a:r>
              <a:rPr lang="en-US" dirty="0" smtClean="0"/>
              <a:t>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1248615"/>
              </p:ext>
            </p:extLst>
          </p:nvPr>
        </p:nvGraphicFramePr>
        <p:xfrm>
          <a:off x="1447922" y="1600248"/>
          <a:ext cx="96375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/>
                <a:gridCol w="6589678"/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Latest</a:t>
                      </a:r>
                      <a:r>
                        <a:rPr lang="en-US" altLang="zh-CN" sz="1800" baseline="0" dirty="0" smtClean="0"/>
                        <a:t> Revision</a:t>
                      </a:r>
                      <a:endParaRPr lang="en-US" altLang="zh-CN" sz="1800" dirty="0" smtClean="0"/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11-19/0202r1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 to IEEE VT/ITS</a:t>
                      </a:r>
                      <a:r>
                        <a:rPr lang="en-US" altLang="zh-CN" sz="1200" baseline="0" dirty="0" smtClean="0"/>
                        <a:t> 1609 WG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</a:t>
                      </a:r>
                      <a:r>
                        <a:rPr lang="en-US" altLang="zh-CN" sz="1200" baseline="0" dirty="0" smtClean="0"/>
                        <a:t> to ITU-T CITS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TBbd</a:t>
                      </a:r>
                      <a:r>
                        <a:rPr lang="en-US" altLang="zh-CN" sz="1200" baseline="0" dirty="0" smtClean="0"/>
                        <a:t> FRD/SFD Motion Booklet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TGbd</a:t>
                      </a:r>
                      <a:r>
                        <a:rPr lang="en-US" altLang="zh-CN" sz="1200" dirty="0" smtClean="0"/>
                        <a:t> Use Case</a:t>
                      </a:r>
                      <a:r>
                        <a:rPr lang="en-US" altLang="zh-CN" sz="1200" baseline="0" dirty="0" smtClean="0"/>
                        <a:t> document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11-21/0595r3, 11-21/0597r7, 11-21/0904r1, 11-21/0941r2, 11-21/1303r4,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11-21/1326r7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11-21/0454r0, 11-21/0565r0,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11-21/0655r0, 11-21/0806r0, 11-21/0889r0, 11-21/1138r0, 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11-21/1468r0, 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  <a:sym typeface="+mn-ea"/>
                        </a:rPr>
                        <a:t>11-21/1544r0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11-19/2045r13 (D2.0)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11-20/0701r7 (D0.3), 11-20/1887r10 (LB251),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11-21/1296r3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(LB254)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</a:t>
            </a:r>
            <a:r>
              <a:rPr lang="en-US" altLang="zh-CN" dirty="0"/>
              <a:t>802.11 </a:t>
            </a:r>
            <a:r>
              <a:rPr lang="en-US" altLang="zh-CN" dirty="0" err="1"/>
              <a:t>TGbd</a:t>
            </a:r>
            <a:r>
              <a:rPr lang="en-US" altLang="zh-CN" dirty="0"/>
              <a:t> </a:t>
            </a:r>
            <a:r>
              <a:rPr lang="en-US" altLang="zh-CN" dirty="0" smtClean="0"/>
              <a:t>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</a:t>
            </a:r>
            <a:r>
              <a:rPr lang="en-US" dirty="0" smtClean="0"/>
              <a:t>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8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SA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Ballot Pool				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 (Try Sep 2021)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 (Try Nov 2021)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SA Ballot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(D4.0)			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</a:t>
            </a:r>
            <a:r>
              <a:rPr lang="en-US" altLang="zh-CN" dirty="0" smtClean="0"/>
              <a:t> </a:t>
            </a:r>
            <a:r>
              <a:rPr lang="en-US" altLang="zh-CN" dirty="0" smtClean="0"/>
              <a:t>2021</a:t>
            </a:r>
            <a:endParaRPr lang="en-US" dirty="0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1573862" y="2359025"/>
            <a:ext cx="9143760" cy="2971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Sep 28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 (existing TC)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Oct 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Oct 19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Oct 22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nd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Oct 26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nd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(Daylight Time)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(Standard Time)</a:t>
            </a:r>
          </a:p>
          <a:p>
            <a:pPr eaLnBrk="1" hangingPunct="1"/>
            <a:endParaRPr lang="en-US" altLang="zh-CN" sz="2400" dirty="0">
              <a:solidFill>
                <a:srgbClr val="00B050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3500</TotalTime>
  <Words>390</Words>
  <Application>Microsoft Office PowerPoint</Application>
  <PresentationFormat>宽屏</PresentationFormat>
  <Paragraphs>85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Interim Sep 2021 IEEE 802.11 TGbd Closing Report</vt:lpstr>
      <vt:lpstr>TGbd’s Progress during the Sep 802.11 interim week</vt:lpstr>
      <vt:lpstr>TGbd Progress Documents</vt:lpstr>
      <vt:lpstr>IEEE 802.11 TGbd Timeline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1964</cp:revision>
  <cp:lastPrinted>1998-02-10T13:28:00Z</cp:lastPrinted>
  <dcterms:created xsi:type="dcterms:W3CDTF">1998-02-10T13:07:00Z</dcterms:created>
  <dcterms:modified xsi:type="dcterms:W3CDTF">2021-09-18T09:23:05Z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