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530" r:id="rId3"/>
    <p:sldId id="637" r:id="rId4"/>
    <p:sldId id="258" r:id="rId5"/>
    <p:sldId id="638" r:id="rId6"/>
    <p:sldId id="257" r:id="rId7"/>
    <p:sldId id="259" r:id="rId8"/>
    <p:sldId id="260" r:id="rId9"/>
    <p:sldId id="261" r:id="rId10"/>
    <p:sldId id="262" r:id="rId11"/>
    <p:sldId id="263" r:id="rId12"/>
    <p:sldId id="639" r:id="rId13"/>
    <p:sldId id="640" r:id="rId14"/>
    <p:sldId id="267" r:id="rId15"/>
    <p:sldId id="270" r:id="rId16"/>
    <p:sldId id="271" r:id="rId17"/>
    <p:sldId id="272" r:id="rId18"/>
    <p:sldId id="273" r:id="rId19"/>
    <p:sldId id="27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B7A0C2-0428-408C-AB80-C1F67A758047}" v="14" dt="2021-09-24T15:47:09.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90" autoAdjust="0"/>
    <p:restoredTop sz="96563" autoAdjust="0"/>
  </p:normalViewPr>
  <p:slideViewPr>
    <p:cSldViewPr>
      <p:cViewPr varScale="1">
        <p:scale>
          <a:sx n="98" d="100"/>
          <a:sy n="98" d="100"/>
        </p:scale>
        <p:origin x="96" y="43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5B7A0C2-0428-408C-AB80-C1F67A758047}"/>
    <pc:docChg chg="undo custSel addSld delSld modSld">
      <pc:chgData name="Mike Montemurro" userId="40c20c913ca7511e" providerId="LiveId" clId="{85B7A0C2-0428-408C-AB80-C1F67A758047}" dt="2021-09-24T15:45:37.197" v="2566" actId="20577"/>
      <pc:docMkLst>
        <pc:docMk/>
      </pc:docMkLst>
      <pc:sldChg chg="modSp mod">
        <pc:chgData name="Mike Montemurro" userId="40c20c913ca7511e" providerId="LiveId" clId="{85B7A0C2-0428-408C-AB80-C1F67A758047}" dt="2021-09-24T15:11:54.729" v="850" actId="20577"/>
        <pc:sldMkLst>
          <pc:docMk/>
          <pc:sldMk cId="2235450078" sldId="259"/>
        </pc:sldMkLst>
        <pc:spChg chg="mod">
          <ac:chgData name="Mike Montemurro" userId="40c20c913ca7511e" providerId="LiveId" clId="{85B7A0C2-0428-408C-AB80-C1F67A758047}" dt="2021-09-24T15:11:54.729" v="850" actId="20577"/>
          <ac:spMkLst>
            <pc:docMk/>
            <pc:sldMk cId="2235450078" sldId="259"/>
            <ac:spMk id="3" creationId="{00000000-0000-0000-0000-000000000000}"/>
          </ac:spMkLst>
        </pc:spChg>
      </pc:sldChg>
      <pc:sldChg chg="addSp delSp modSp mod">
        <pc:chgData name="Mike Montemurro" userId="40c20c913ca7511e" providerId="LiveId" clId="{85B7A0C2-0428-408C-AB80-C1F67A758047}" dt="2021-09-24T15:15:02.362" v="1069" actId="11"/>
        <pc:sldMkLst>
          <pc:docMk/>
          <pc:sldMk cId="1962324494" sldId="260"/>
        </pc:sldMkLst>
        <pc:spChg chg="add mod">
          <ac:chgData name="Mike Montemurro" userId="40c20c913ca7511e" providerId="LiveId" clId="{85B7A0C2-0428-408C-AB80-C1F67A758047}" dt="2021-09-24T15:15:02.362" v="1069" actId="11"/>
          <ac:spMkLst>
            <pc:docMk/>
            <pc:sldMk cId="1962324494" sldId="260"/>
            <ac:spMk id="43" creationId="{F5AAA83D-C4EF-4437-B8D7-F9CE1CE38D8D}"/>
          </ac:spMkLst>
        </pc:spChg>
        <pc:spChg chg="del mod">
          <ac:chgData name="Mike Montemurro" userId="40c20c913ca7511e" providerId="LiveId" clId="{85B7A0C2-0428-408C-AB80-C1F67A758047}" dt="2021-09-24T15:14:54.508" v="1067" actId="478"/>
          <ac:spMkLst>
            <pc:docMk/>
            <pc:sldMk cId="1962324494" sldId="260"/>
            <ac:spMk id="46" creationId="{00000000-0000-0000-0000-000000000000}"/>
          </ac:spMkLst>
        </pc:spChg>
      </pc:sldChg>
      <pc:sldChg chg="modSp mod">
        <pc:chgData name="Mike Montemurro" userId="40c20c913ca7511e" providerId="LiveId" clId="{85B7A0C2-0428-408C-AB80-C1F67A758047}" dt="2021-09-24T15:15:12.566" v="1070" actId="11"/>
        <pc:sldMkLst>
          <pc:docMk/>
          <pc:sldMk cId="2119287943" sldId="262"/>
        </pc:sldMkLst>
        <pc:spChg chg="mod">
          <ac:chgData name="Mike Montemurro" userId="40c20c913ca7511e" providerId="LiveId" clId="{85B7A0C2-0428-408C-AB80-C1F67A758047}" dt="2021-09-24T15:15:12.566" v="1070" actId="11"/>
          <ac:spMkLst>
            <pc:docMk/>
            <pc:sldMk cId="2119287943" sldId="262"/>
            <ac:spMk id="46" creationId="{00000000-0000-0000-0000-000000000000}"/>
          </ac:spMkLst>
        </pc:spChg>
      </pc:sldChg>
      <pc:sldChg chg="addSp delSp modSp add del mod modClrScheme chgLayout">
        <pc:chgData name="Mike Montemurro" userId="40c20c913ca7511e" providerId="LiveId" clId="{85B7A0C2-0428-408C-AB80-C1F67A758047}" dt="2021-09-24T15:39:42.411" v="2193" actId="20577"/>
        <pc:sldMkLst>
          <pc:docMk/>
          <pc:sldMk cId="2643690606" sldId="267"/>
        </pc:sldMkLst>
        <pc:spChg chg="del">
          <ac:chgData name="Mike Montemurro" userId="40c20c913ca7511e" providerId="LiveId" clId="{85B7A0C2-0428-408C-AB80-C1F67A758047}" dt="2021-09-24T15:30:39.083" v="1937" actId="478"/>
          <ac:spMkLst>
            <pc:docMk/>
            <pc:sldMk cId="2643690606" sldId="267"/>
            <ac:spMk id="2" creationId="{E4CFC128-2F55-432D-B77D-128FC7A32661}"/>
          </ac:spMkLst>
        </pc:spChg>
        <pc:spChg chg="add del">
          <ac:chgData name="Mike Montemurro" userId="40c20c913ca7511e" providerId="LiveId" clId="{85B7A0C2-0428-408C-AB80-C1F67A758047}" dt="2021-09-24T15:30:24.087" v="1935" actId="478"/>
          <ac:spMkLst>
            <pc:docMk/>
            <pc:sldMk cId="2643690606" sldId="267"/>
            <ac:spMk id="3" creationId="{11817AE7-7BB3-4986-8906-0AEB4519AABF}"/>
          </ac:spMkLst>
        </pc:spChg>
        <pc:spChg chg="add mod ord">
          <ac:chgData name="Mike Montemurro" userId="40c20c913ca7511e" providerId="LiveId" clId="{85B7A0C2-0428-408C-AB80-C1F67A758047}" dt="2021-09-24T15:30:35.108" v="1936" actId="700"/>
          <ac:spMkLst>
            <pc:docMk/>
            <pc:sldMk cId="2643690606" sldId="267"/>
            <ac:spMk id="4" creationId="{6B47D99F-4CC6-4E43-A200-F71A8B668FA6}"/>
          </ac:spMkLst>
        </pc:spChg>
        <pc:spChg chg="add del mod ord">
          <ac:chgData name="Mike Montemurro" userId="40c20c913ca7511e" providerId="LiveId" clId="{85B7A0C2-0428-408C-AB80-C1F67A758047}" dt="2021-09-24T15:30:35.108" v="1936" actId="700"/>
          <ac:spMkLst>
            <pc:docMk/>
            <pc:sldMk cId="2643690606" sldId="267"/>
            <ac:spMk id="7" creationId="{5EA21DD9-B2CB-49DD-8F7D-36D50BC05822}"/>
          </ac:spMkLst>
        </pc:spChg>
        <pc:spChg chg="add mod">
          <ac:chgData name="Mike Montemurro" userId="40c20c913ca7511e" providerId="LiveId" clId="{85B7A0C2-0428-408C-AB80-C1F67A758047}" dt="2021-09-24T15:39:42.411" v="2193" actId="20577"/>
          <ac:spMkLst>
            <pc:docMk/>
            <pc:sldMk cId="2643690606" sldId="267"/>
            <ac:spMk id="8" creationId="{9EFD2E67-DDF3-4E3A-B695-36034A10AF22}"/>
          </ac:spMkLst>
        </pc:spChg>
        <pc:graphicFrameChg chg="mod modGraphic">
          <ac:chgData name="Mike Montemurro" userId="40c20c913ca7511e" providerId="LiveId" clId="{85B7A0C2-0428-408C-AB80-C1F67A758047}" dt="2021-09-24T15:38:13.940" v="2062" actId="1036"/>
          <ac:graphicFrameMkLst>
            <pc:docMk/>
            <pc:sldMk cId="2643690606" sldId="267"/>
            <ac:graphicFrameMk id="5" creationId="{77280DD0-3A15-4163-9D6E-C55D990C662C}"/>
          </ac:graphicFrameMkLst>
        </pc:graphicFrameChg>
      </pc:sldChg>
      <pc:sldChg chg="addSp delSp modSp add del mod modClrScheme chgLayout">
        <pc:chgData name="Mike Montemurro" userId="40c20c913ca7511e" providerId="LiveId" clId="{85B7A0C2-0428-408C-AB80-C1F67A758047}" dt="2021-09-24T15:40:45.201" v="2254" actId="20577"/>
        <pc:sldMkLst>
          <pc:docMk/>
          <pc:sldMk cId="3077471367" sldId="270"/>
        </pc:sldMkLst>
        <pc:spChg chg="del">
          <ac:chgData name="Mike Montemurro" userId="40c20c913ca7511e" providerId="LiveId" clId="{85B7A0C2-0428-408C-AB80-C1F67A758047}" dt="2021-09-24T15:31:32.866" v="1943" actId="478"/>
          <ac:spMkLst>
            <pc:docMk/>
            <pc:sldMk cId="3077471367" sldId="270"/>
            <ac:spMk id="2" creationId="{E4CFC128-2F55-432D-B77D-128FC7A32661}"/>
          </ac:spMkLst>
        </pc:spChg>
        <pc:spChg chg="del mod">
          <ac:chgData name="Mike Montemurro" userId="40c20c913ca7511e" providerId="LiveId" clId="{85B7A0C2-0428-408C-AB80-C1F67A758047}" dt="2021-09-24T15:31:15.723" v="1940" actId="478"/>
          <ac:spMkLst>
            <pc:docMk/>
            <pc:sldMk cId="3077471367" sldId="270"/>
            <ac:spMk id="3" creationId="{11817AE7-7BB3-4986-8906-0AEB4519AABF}"/>
          </ac:spMkLst>
        </pc:spChg>
        <pc:spChg chg="add mod ord">
          <ac:chgData name="Mike Montemurro" userId="40c20c913ca7511e" providerId="LiveId" clId="{85B7A0C2-0428-408C-AB80-C1F67A758047}" dt="2021-09-24T15:31:24.775" v="1942" actId="700"/>
          <ac:spMkLst>
            <pc:docMk/>
            <pc:sldMk cId="3077471367" sldId="270"/>
            <ac:spMk id="4" creationId="{EC1F3CBF-2CB6-4D80-8EB4-1CE87A311385}"/>
          </ac:spMkLst>
        </pc:spChg>
        <pc:spChg chg="del">
          <ac:chgData name="Mike Montemurro" userId="40c20c913ca7511e" providerId="LiveId" clId="{85B7A0C2-0428-408C-AB80-C1F67A758047}" dt="2021-09-24T15:37:16.553" v="2050" actId="478"/>
          <ac:spMkLst>
            <pc:docMk/>
            <pc:sldMk cId="3077471367" sldId="270"/>
            <ac:spMk id="6" creationId="{CB95DDA1-FFA9-4151-8A55-7BDEBA1D5EDD}"/>
          </ac:spMkLst>
        </pc:spChg>
        <pc:spChg chg="add del mod ord">
          <ac:chgData name="Mike Montemurro" userId="40c20c913ca7511e" providerId="LiveId" clId="{85B7A0C2-0428-408C-AB80-C1F67A758047}" dt="2021-09-24T15:31:24.775" v="1942" actId="700"/>
          <ac:spMkLst>
            <pc:docMk/>
            <pc:sldMk cId="3077471367" sldId="270"/>
            <ac:spMk id="7" creationId="{777A1A40-1D2B-4764-A96B-6DAD0F599B09}"/>
          </ac:spMkLst>
        </pc:spChg>
        <pc:spChg chg="add mod">
          <ac:chgData name="Mike Montemurro" userId="40c20c913ca7511e" providerId="LiveId" clId="{85B7A0C2-0428-408C-AB80-C1F67A758047}" dt="2021-09-24T15:40:45.201" v="2254" actId="20577"/>
          <ac:spMkLst>
            <pc:docMk/>
            <pc:sldMk cId="3077471367" sldId="270"/>
            <ac:spMk id="8" creationId="{6C4B6364-581E-45C3-8B06-D38DC6817880}"/>
          </ac:spMkLst>
        </pc:spChg>
        <pc:graphicFrameChg chg="mod">
          <ac:chgData name="Mike Montemurro" userId="40c20c913ca7511e" providerId="LiveId" clId="{85B7A0C2-0428-408C-AB80-C1F67A758047}" dt="2021-09-24T15:40:15.416" v="2203" actId="1035"/>
          <ac:graphicFrameMkLst>
            <pc:docMk/>
            <pc:sldMk cId="3077471367" sldId="270"/>
            <ac:graphicFrameMk id="5" creationId="{77280DD0-3A15-4163-9D6E-C55D990C662C}"/>
          </ac:graphicFrameMkLst>
        </pc:graphicFrameChg>
      </pc:sldChg>
      <pc:sldChg chg="addSp delSp modSp add del mod modClrScheme chgLayout">
        <pc:chgData name="Mike Montemurro" userId="40c20c913ca7511e" providerId="LiveId" clId="{85B7A0C2-0428-408C-AB80-C1F67A758047}" dt="2021-09-24T15:42:26.977" v="2420" actId="1076"/>
        <pc:sldMkLst>
          <pc:docMk/>
          <pc:sldMk cId="312028636" sldId="271"/>
        </pc:sldMkLst>
        <pc:spChg chg="del">
          <ac:chgData name="Mike Montemurro" userId="40c20c913ca7511e" providerId="LiveId" clId="{85B7A0C2-0428-408C-AB80-C1F67A758047}" dt="2021-09-24T15:32:17.402" v="1949" actId="478"/>
          <ac:spMkLst>
            <pc:docMk/>
            <pc:sldMk cId="312028636" sldId="271"/>
            <ac:spMk id="2" creationId="{E4CFC128-2F55-432D-B77D-128FC7A32661}"/>
          </ac:spMkLst>
        </pc:spChg>
        <pc:spChg chg="del mod">
          <ac:chgData name="Mike Montemurro" userId="40c20c913ca7511e" providerId="LiveId" clId="{85B7A0C2-0428-408C-AB80-C1F67A758047}" dt="2021-09-24T15:32:03.655" v="1946" actId="478"/>
          <ac:spMkLst>
            <pc:docMk/>
            <pc:sldMk cId="312028636" sldId="271"/>
            <ac:spMk id="3" creationId="{11817AE7-7BB3-4986-8906-0AEB4519AABF}"/>
          </ac:spMkLst>
        </pc:spChg>
        <pc:spChg chg="add mod ord">
          <ac:chgData name="Mike Montemurro" userId="40c20c913ca7511e" providerId="LiveId" clId="{85B7A0C2-0428-408C-AB80-C1F67A758047}" dt="2021-09-24T15:32:13.072" v="1948" actId="700"/>
          <ac:spMkLst>
            <pc:docMk/>
            <pc:sldMk cId="312028636" sldId="271"/>
            <ac:spMk id="4" creationId="{2CADB8B1-F855-496E-A64C-3BB90B7BF52B}"/>
          </ac:spMkLst>
        </pc:spChg>
        <pc:spChg chg="add del mod ord">
          <ac:chgData name="Mike Montemurro" userId="40c20c913ca7511e" providerId="LiveId" clId="{85B7A0C2-0428-408C-AB80-C1F67A758047}" dt="2021-09-24T15:32:13.072" v="1948" actId="700"/>
          <ac:spMkLst>
            <pc:docMk/>
            <pc:sldMk cId="312028636" sldId="271"/>
            <ac:spMk id="7" creationId="{1DA00FEE-A2AA-4FA5-9354-88CCD4EA0CA5}"/>
          </ac:spMkLst>
        </pc:spChg>
        <pc:spChg chg="add mod">
          <ac:chgData name="Mike Montemurro" userId="40c20c913ca7511e" providerId="LiveId" clId="{85B7A0C2-0428-408C-AB80-C1F67A758047}" dt="2021-09-24T15:42:26.977" v="2420" actId="1076"/>
          <ac:spMkLst>
            <pc:docMk/>
            <pc:sldMk cId="312028636" sldId="271"/>
            <ac:spMk id="8" creationId="{3CBC9A67-3536-454A-8E36-6340EB0F606A}"/>
          </ac:spMkLst>
        </pc:spChg>
        <pc:graphicFrameChg chg="mod">
          <ac:chgData name="Mike Montemurro" userId="40c20c913ca7511e" providerId="LiveId" clId="{85B7A0C2-0428-408C-AB80-C1F67A758047}" dt="2021-09-24T15:41:13.554" v="2267" actId="1037"/>
          <ac:graphicFrameMkLst>
            <pc:docMk/>
            <pc:sldMk cId="312028636" sldId="271"/>
            <ac:graphicFrameMk id="5" creationId="{77280DD0-3A15-4163-9D6E-C55D990C662C}"/>
          </ac:graphicFrameMkLst>
        </pc:graphicFrameChg>
      </pc:sldChg>
      <pc:sldChg chg="addSp delSp modSp add del mod modClrScheme chgLayout">
        <pc:chgData name="Mike Montemurro" userId="40c20c913ca7511e" providerId="LiveId" clId="{85B7A0C2-0428-408C-AB80-C1F67A758047}" dt="2021-09-24T15:43:31.998" v="2482" actId="1076"/>
        <pc:sldMkLst>
          <pc:docMk/>
          <pc:sldMk cId="3734767848" sldId="272"/>
        </pc:sldMkLst>
        <pc:spChg chg="del">
          <ac:chgData name="Mike Montemurro" userId="40c20c913ca7511e" providerId="LiveId" clId="{85B7A0C2-0428-408C-AB80-C1F67A758047}" dt="2021-09-24T15:33:00.797" v="1974" actId="478"/>
          <ac:spMkLst>
            <pc:docMk/>
            <pc:sldMk cId="3734767848" sldId="272"/>
            <ac:spMk id="2" creationId="{E4CFC128-2F55-432D-B77D-128FC7A32661}"/>
          </ac:spMkLst>
        </pc:spChg>
        <pc:spChg chg="del mod">
          <ac:chgData name="Mike Montemurro" userId="40c20c913ca7511e" providerId="LiveId" clId="{85B7A0C2-0428-408C-AB80-C1F67A758047}" dt="2021-09-24T15:33:16.706" v="1976" actId="478"/>
          <ac:spMkLst>
            <pc:docMk/>
            <pc:sldMk cId="3734767848" sldId="272"/>
            <ac:spMk id="3" creationId="{11817AE7-7BB3-4986-8906-0AEB4519AABF}"/>
          </ac:spMkLst>
        </pc:spChg>
        <pc:spChg chg="add mod ord">
          <ac:chgData name="Mike Montemurro" userId="40c20c913ca7511e" providerId="LiveId" clId="{85B7A0C2-0428-408C-AB80-C1F67A758047}" dt="2021-09-24T15:33:18.776" v="1977"/>
          <ac:spMkLst>
            <pc:docMk/>
            <pc:sldMk cId="3734767848" sldId="272"/>
            <ac:spMk id="4" creationId="{C5CCE298-05B1-44E5-9418-ADE61CAFE825}"/>
          </ac:spMkLst>
        </pc:spChg>
        <pc:spChg chg="add del mod ord">
          <ac:chgData name="Mike Montemurro" userId="40c20c913ca7511e" providerId="LiveId" clId="{85B7A0C2-0428-408C-AB80-C1F67A758047}" dt="2021-09-24T15:32:56.760" v="1973" actId="478"/>
          <ac:spMkLst>
            <pc:docMk/>
            <pc:sldMk cId="3734767848" sldId="272"/>
            <ac:spMk id="7" creationId="{A1AB689A-B55F-4394-97CC-7DB9D8972093}"/>
          </ac:spMkLst>
        </pc:spChg>
        <pc:spChg chg="add mod">
          <ac:chgData name="Mike Montemurro" userId="40c20c913ca7511e" providerId="LiveId" clId="{85B7A0C2-0428-408C-AB80-C1F67A758047}" dt="2021-09-24T15:43:31.998" v="2482" actId="1076"/>
          <ac:spMkLst>
            <pc:docMk/>
            <pc:sldMk cId="3734767848" sldId="272"/>
            <ac:spMk id="8" creationId="{9DADE08E-4C29-4173-9BE5-6EC4502224CB}"/>
          </ac:spMkLst>
        </pc:spChg>
        <pc:graphicFrameChg chg="mod">
          <ac:chgData name="Mike Montemurro" userId="40c20c913ca7511e" providerId="LiveId" clId="{85B7A0C2-0428-408C-AB80-C1F67A758047}" dt="2021-09-24T15:42:49.500" v="2432" actId="1037"/>
          <ac:graphicFrameMkLst>
            <pc:docMk/>
            <pc:sldMk cId="3734767848" sldId="272"/>
            <ac:graphicFrameMk id="5" creationId="{77280DD0-3A15-4163-9D6E-C55D990C662C}"/>
          </ac:graphicFrameMkLst>
        </pc:graphicFrameChg>
      </pc:sldChg>
      <pc:sldChg chg="addSp delSp modSp add del mod modClrScheme chgLayout">
        <pc:chgData name="Mike Montemurro" userId="40c20c913ca7511e" providerId="LiveId" clId="{85B7A0C2-0428-408C-AB80-C1F67A758047}" dt="2021-09-24T15:44:58.619" v="2538" actId="1076"/>
        <pc:sldMkLst>
          <pc:docMk/>
          <pc:sldMk cId="1889374494" sldId="273"/>
        </pc:sldMkLst>
        <pc:spChg chg="del">
          <ac:chgData name="Mike Montemurro" userId="40c20c913ca7511e" providerId="LiveId" clId="{85B7A0C2-0428-408C-AB80-C1F67A758047}" dt="2021-09-24T15:34:10.278" v="2004" actId="478"/>
          <ac:spMkLst>
            <pc:docMk/>
            <pc:sldMk cId="1889374494" sldId="273"/>
            <ac:spMk id="2" creationId="{E4CFC128-2F55-432D-B77D-128FC7A32661}"/>
          </ac:spMkLst>
        </pc:spChg>
        <pc:spChg chg="del mod">
          <ac:chgData name="Mike Montemurro" userId="40c20c913ca7511e" providerId="LiveId" clId="{85B7A0C2-0428-408C-AB80-C1F67A758047}" dt="2021-09-24T15:33:56.381" v="2002" actId="478"/>
          <ac:spMkLst>
            <pc:docMk/>
            <pc:sldMk cId="1889374494" sldId="273"/>
            <ac:spMk id="3" creationId="{11817AE7-7BB3-4986-8906-0AEB4519AABF}"/>
          </ac:spMkLst>
        </pc:spChg>
        <pc:spChg chg="add mod ord">
          <ac:chgData name="Mike Montemurro" userId="40c20c913ca7511e" providerId="LiveId" clId="{85B7A0C2-0428-408C-AB80-C1F67A758047}" dt="2021-09-24T15:34:05.247" v="2003" actId="700"/>
          <ac:spMkLst>
            <pc:docMk/>
            <pc:sldMk cId="1889374494" sldId="273"/>
            <ac:spMk id="4" creationId="{FFC5EA4B-9AA1-4099-83FC-0C6DD7E4B52A}"/>
          </ac:spMkLst>
        </pc:spChg>
        <pc:spChg chg="add del mod ord">
          <ac:chgData name="Mike Montemurro" userId="40c20c913ca7511e" providerId="LiveId" clId="{85B7A0C2-0428-408C-AB80-C1F67A758047}" dt="2021-09-24T15:34:05.247" v="2003" actId="700"/>
          <ac:spMkLst>
            <pc:docMk/>
            <pc:sldMk cId="1889374494" sldId="273"/>
            <ac:spMk id="7" creationId="{87B76155-4063-4B5F-AB09-ACC683E0B77D}"/>
          </ac:spMkLst>
        </pc:spChg>
        <pc:spChg chg="add mod">
          <ac:chgData name="Mike Montemurro" userId="40c20c913ca7511e" providerId="LiveId" clId="{85B7A0C2-0428-408C-AB80-C1F67A758047}" dt="2021-09-24T15:44:58.619" v="2538" actId="1076"/>
          <ac:spMkLst>
            <pc:docMk/>
            <pc:sldMk cId="1889374494" sldId="273"/>
            <ac:spMk id="8" creationId="{1F5FAE24-A70A-4589-A909-88224D910A0C}"/>
          </ac:spMkLst>
        </pc:spChg>
        <pc:graphicFrameChg chg="mod">
          <ac:chgData name="Mike Montemurro" userId="40c20c913ca7511e" providerId="LiveId" clId="{85B7A0C2-0428-408C-AB80-C1F67A758047}" dt="2021-09-24T15:43:48.061" v="2483" actId="1076"/>
          <ac:graphicFrameMkLst>
            <pc:docMk/>
            <pc:sldMk cId="1889374494" sldId="273"/>
            <ac:graphicFrameMk id="5" creationId="{77280DD0-3A15-4163-9D6E-C55D990C662C}"/>
          </ac:graphicFrameMkLst>
        </pc:graphicFrameChg>
      </pc:sldChg>
      <pc:sldChg chg="addSp delSp modSp add del mod modClrScheme chgLayout">
        <pc:chgData name="Mike Montemurro" userId="40c20c913ca7511e" providerId="LiveId" clId="{85B7A0C2-0428-408C-AB80-C1F67A758047}" dt="2021-09-24T15:45:37.197" v="2566" actId="20577"/>
        <pc:sldMkLst>
          <pc:docMk/>
          <pc:sldMk cId="3558161290" sldId="274"/>
        </pc:sldMkLst>
        <pc:spChg chg="del">
          <ac:chgData name="Mike Montemurro" userId="40c20c913ca7511e" providerId="LiveId" clId="{85B7A0C2-0428-408C-AB80-C1F67A758047}" dt="2021-09-24T15:35:03.157" v="2012" actId="478"/>
          <ac:spMkLst>
            <pc:docMk/>
            <pc:sldMk cId="3558161290" sldId="274"/>
            <ac:spMk id="2" creationId="{E4CFC128-2F55-432D-B77D-128FC7A32661}"/>
          </ac:spMkLst>
        </pc:spChg>
        <pc:spChg chg="del mod">
          <ac:chgData name="Mike Montemurro" userId="40c20c913ca7511e" providerId="LiveId" clId="{85B7A0C2-0428-408C-AB80-C1F67A758047}" dt="2021-09-24T15:34:48.445" v="2009" actId="478"/>
          <ac:spMkLst>
            <pc:docMk/>
            <pc:sldMk cId="3558161290" sldId="274"/>
            <ac:spMk id="3" creationId="{11817AE7-7BB3-4986-8906-0AEB4519AABF}"/>
          </ac:spMkLst>
        </pc:spChg>
        <pc:spChg chg="add mod ord">
          <ac:chgData name="Mike Montemurro" userId="40c20c913ca7511e" providerId="LiveId" clId="{85B7A0C2-0428-408C-AB80-C1F67A758047}" dt="2021-09-24T15:34:56.172" v="2010" actId="700"/>
          <ac:spMkLst>
            <pc:docMk/>
            <pc:sldMk cId="3558161290" sldId="274"/>
            <ac:spMk id="4" creationId="{273F5533-B1AE-465E-8C47-8C2D9B180C84}"/>
          </ac:spMkLst>
        </pc:spChg>
        <pc:spChg chg="add del mod ord">
          <ac:chgData name="Mike Montemurro" userId="40c20c913ca7511e" providerId="LiveId" clId="{85B7A0C2-0428-408C-AB80-C1F67A758047}" dt="2021-09-24T15:34:56.172" v="2010" actId="700"/>
          <ac:spMkLst>
            <pc:docMk/>
            <pc:sldMk cId="3558161290" sldId="274"/>
            <ac:spMk id="7" creationId="{D5D6E1D9-98A5-4DE4-A3FA-861D517509F0}"/>
          </ac:spMkLst>
        </pc:spChg>
        <pc:spChg chg="add del mod ord">
          <ac:chgData name="Mike Montemurro" userId="40c20c913ca7511e" providerId="LiveId" clId="{85B7A0C2-0428-408C-AB80-C1F67A758047}" dt="2021-09-24T15:34:59.598" v="2011" actId="478"/>
          <ac:spMkLst>
            <pc:docMk/>
            <pc:sldMk cId="3558161290" sldId="274"/>
            <ac:spMk id="8" creationId="{5D435230-FDF1-44F2-94B2-EE8341F567B0}"/>
          </ac:spMkLst>
        </pc:spChg>
        <pc:spChg chg="add mod">
          <ac:chgData name="Mike Montemurro" userId="40c20c913ca7511e" providerId="LiveId" clId="{85B7A0C2-0428-408C-AB80-C1F67A758047}" dt="2021-09-24T15:45:37.197" v="2566" actId="20577"/>
          <ac:spMkLst>
            <pc:docMk/>
            <pc:sldMk cId="3558161290" sldId="274"/>
            <ac:spMk id="9" creationId="{EAD1E99A-EBB5-4F2C-BD47-D756DA735ED8}"/>
          </ac:spMkLst>
        </pc:spChg>
        <pc:graphicFrameChg chg="mod">
          <ac:chgData name="Mike Montemurro" userId="40c20c913ca7511e" providerId="LiveId" clId="{85B7A0C2-0428-408C-AB80-C1F67A758047}" dt="2021-09-24T15:45:07.428" v="2550" actId="1035"/>
          <ac:graphicFrameMkLst>
            <pc:docMk/>
            <pc:sldMk cId="3558161290" sldId="274"/>
            <ac:graphicFrameMk id="5" creationId="{77280DD0-3A15-4163-9D6E-C55D990C662C}"/>
          </ac:graphicFrameMkLst>
        </pc:graphicFrameChg>
      </pc:sldChg>
      <pc:sldChg chg="addSp delSp modSp new mod modClrScheme chgLayout">
        <pc:chgData name="Mike Montemurro" userId="40c20c913ca7511e" providerId="LiveId" clId="{85B7A0C2-0428-408C-AB80-C1F67A758047}" dt="2021-09-24T15:08:19.806" v="839"/>
        <pc:sldMkLst>
          <pc:docMk/>
          <pc:sldMk cId="3209253742" sldId="638"/>
        </pc:sldMkLst>
        <pc:spChg chg="del mod ord">
          <ac:chgData name="Mike Montemurro" userId="40c20c913ca7511e" providerId="LiveId" clId="{85B7A0C2-0428-408C-AB80-C1F67A758047}" dt="2021-09-24T15:03:35.101" v="1" actId="700"/>
          <ac:spMkLst>
            <pc:docMk/>
            <pc:sldMk cId="3209253742" sldId="638"/>
            <ac:spMk id="2" creationId="{AADCF042-F484-41C3-B1CC-E6F8420943D4}"/>
          </ac:spMkLst>
        </pc:spChg>
        <pc:spChg chg="mod ord">
          <ac:chgData name="Mike Montemurro" userId="40c20c913ca7511e" providerId="LiveId" clId="{85B7A0C2-0428-408C-AB80-C1F67A758047}" dt="2021-09-24T15:03:35.101" v="1" actId="700"/>
          <ac:spMkLst>
            <pc:docMk/>
            <pc:sldMk cId="3209253742" sldId="638"/>
            <ac:spMk id="3" creationId="{DC24E6FE-60B1-42B9-86F2-C2270B152D1E}"/>
          </ac:spMkLst>
        </pc:spChg>
        <pc:spChg chg="mod ord">
          <ac:chgData name="Mike Montemurro" userId="40c20c913ca7511e" providerId="LiveId" clId="{85B7A0C2-0428-408C-AB80-C1F67A758047}" dt="2021-09-24T15:03:35.101" v="1" actId="700"/>
          <ac:spMkLst>
            <pc:docMk/>
            <pc:sldMk cId="3209253742" sldId="638"/>
            <ac:spMk id="4" creationId="{12E11A15-AAC0-4101-B6C2-800DEC3F8C8F}"/>
          </ac:spMkLst>
        </pc:spChg>
        <pc:spChg chg="mod ord">
          <ac:chgData name="Mike Montemurro" userId="40c20c913ca7511e" providerId="LiveId" clId="{85B7A0C2-0428-408C-AB80-C1F67A758047}" dt="2021-09-24T15:03:35.101" v="1" actId="700"/>
          <ac:spMkLst>
            <pc:docMk/>
            <pc:sldMk cId="3209253742" sldId="638"/>
            <ac:spMk id="5" creationId="{E6D07820-9339-426B-9142-8E8FAC09EFA0}"/>
          </ac:spMkLst>
        </pc:spChg>
        <pc:spChg chg="add mod ord">
          <ac:chgData name="Mike Montemurro" userId="40c20c913ca7511e" providerId="LiveId" clId="{85B7A0C2-0428-408C-AB80-C1F67A758047}" dt="2021-09-24T15:03:45.547" v="33" actId="20577"/>
          <ac:spMkLst>
            <pc:docMk/>
            <pc:sldMk cId="3209253742" sldId="638"/>
            <ac:spMk id="6" creationId="{BE2EF31A-72C6-47CC-A853-22CB13C68AA3}"/>
          </ac:spMkLst>
        </pc:spChg>
        <pc:spChg chg="add mod ord">
          <ac:chgData name="Mike Montemurro" userId="40c20c913ca7511e" providerId="LiveId" clId="{85B7A0C2-0428-408C-AB80-C1F67A758047}" dt="2021-09-24T15:08:19.806" v="839"/>
          <ac:spMkLst>
            <pc:docMk/>
            <pc:sldMk cId="3209253742" sldId="638"/>
            <ac:spMk id="7" creationId="{810DD756-A17F-4EBD-82B8-8B0EAB596A9F}"/>
          </ac:spMkLst>
        </pc:spChg>
      </pc:sldChg>
      <pc:sldChg chg="modSp new mod">
        <pc:chgData name="Mike Montemurro" userId="40c20c913ca7511e" providerId="LiveId" clId="{85B7A0C2-0428-408C-AB80-C1F67A758047}" dt="2021-09-24T15:26:44.549" v="1894" actId="20577"/>
        <pc:sldMkLst>
          <pc:docMk/>
          <pc:sldMk cId="1377895963" sldId="639"/>
        </pc:sldMkLst>
        <pc:spChg chg="mod">
          <ac:chgData name="Mike Montemurro" userId="40c20c913ca7511e" providerId="LiveId" clId="{85B7A0C2-0428-408C-AB80-C1F67A758047}" dt="2021-09-24T15:26:44.549" v="1894" actId="20577"/>
          <ac:spMkLst>
            <pc:docMk/>
            <pc:sldMk cId="1377895963" sldId="639"/>
            <ac:spMk id="2" creationId="{2B9BBCA7-6734-417E-A059-D179724F63DA}"/>
          </ac:spMkLst>
        </pc:spChg>
        <pc:spChg chg="mod">
          <ac:chgData name="Mike Montemurro" userId="40c20c913ca7511e" providerId="LiveId" clId="{85B7A0C2-0428-408C-AB80-C1F67A758047}" dt="2021-09-24T15:25:28.410" v="1889" actId="20577"/>
          <ac:spMkLst>
            <pc:docMk/>
            <pc:sldMk cId="1377895963" sldId="639"/>
            <ac:spMk id="3" creationId="{DA02867E-4417-4F0F-959A-E4776B9007DA}"/>
          </ac:spMkLst>
        </pc:spChg>
      </pc:sldChg>
      <pc:sldChg chg="addSp delSp modSp new mod modClrScheme chgLayout">
        <pc:chgData name="Mike Montemurro" userId="40c20c913ca7511e" providerId="LiveId" clId="{85B7A0C2-0428-408C-AB80-C1F67A758047}" dt="2021-09-24T15:27:19.244" v="1927" actId="20577"/>
        <pc:sldMkLst>
          <pc:docMk/>
          <pc:sldMk cId="618496483" sldId="640"/>
        </pc:sldMkLst>
        <pc:spChg chg="del mod ord">
          <ac:chgData name="Mike Montemurro" userId="40c20c913ca7511e" providerId="LiveId" clId="{85B7A0C2-0428-408C-AB80-C1F67A758047}" dt="2021-09-24T15:27:07.224" v="1896" actId="700"/>
          <ac:spMkLst>
            <pc:docMk/>
            <pc:sldMk cId="618496483" sldId="640"/>
            <ac:spMk id="2" creationId="{25E80B64-CF5C-4FDE-BFAD-D8090DA85CED}"/>
          </ac:spMkLst>
        </pc:spChg>
        <pc:spChg chg="del mod ord">
          <ac:chgData name="Mike Montemurro" userId="40c20c913ca7511e" providerId="LiveId" clId="{85B7A0C2-0428-408C-AB80-C1F67A758047}" dt="2021-09-24T15:27:07.224" v="1896" actId="700"/>
          <ac:spMkLst>
            <pc:docMk/>
            <pc:sldMk cId="618496483" sldId="640"/>
            <ac:spMk id="3" creationId="{78593008-4DA6-4E22-AECD-F8CB1C3F54C1}"/>
          </ac:spMkLst>
        </pc:spChg>
        <pc:spChg chg="mod ord">
          <ac:chgData name="Mike Montemurro" userId="40c20c913ca7511e" providerId="LiveId" clId="{85B7A0C2-0428-408C-AB80-C1F67A758047}" dt="2021-09-24T15:27:07.224" v="1896" actId="700"/>
          <ac:spMkLst>
            <pc:docMk/>
            <pc:sldMk cId="618496483" sldId="640"/>
            <ac:spMk id="4" creationId="{D98CBCEB-E457-46A7-94B7-7BE77A216CD0}"/>
          </ac:spMkLst>
        </pc:spChg>
        <pc:spChg chg="mod ord">
          <ac:chgData name="Mike Montemurro" userId="40c20c913ca7511e" providerId="LiveId" clId="{85B7A0C2-0428-408C-AB80-C1F67A758047}" dt="2021-09-24T15:27:07.224" v="1896" actId="700"/>
          <ac:spMkLst>
            <pc:docMk/>
            <pc:sldMk cId="618496483" sldId="640"/>
            <ac:spMk id="5" creationId="{0DCCDFF7-AE90-4A03-8522-506E1A111CA7}"/>
          </ac:spMkLst>
        </pc:spChg>
        <pc:spChg chg="mod ord">
          <ac:chgData name="Mike Montemurro" userId="40c20c913ca7511e" providerId="LiveId" clId="{85B7A0C2-0428-408C-AB80-C1F67A758047}" dt="2021-09-24T15:27:07.224" v="1896" actId="700"/>
          <ac:spMkLst>
            <pc:docMk/>
            <pc:sldMk cId="618496483" sldId="640"/>
            <ac:spMk id="6" creationId="{BBB9BEE6-C820-43E2-AD3D-CE48162CF0C8}"/>
          </ac:spMkLst>
        </pc:spChg>
        <pc:spChg chg="add mod ord">
          <ac:chgData name="Mike Montemurro" userId="40c20c913ca7511e" providerId="LiveId" clId="{85B7A0C2-0428-408C-AB80-C1F67A758047}" dt="2021-09-24T15:27:15.438" v="1925" actId="20577"/>
          <ac:spMkLst>
            <pc:docMk/>
            <pc:sldMk cId="618496483" sldId="640"/>
            <ac:spMk id="7" creationId="{1BF8A1D4-0FEB-4FCF-84E1-9EFCDC1DE037}"/>
          </ac:spMkLst>
        </pc:spChg>
        <pc:spChg chg="add mod ord">
          <ac:chgData name="Mike Montemurro" userId="40c20c913ca7511e" providerId="LiveId" clId="{85B7A0C2-0428-408C-AB80-C1F67A758047}" dt="2021-09-24T15:27:19.244" v="1927" actId="20577"/>
          <ac:spMkLst>
            <pc:docMk/>
            <pc:sldMk cId="618496483" sldId="640"/>
            <ac:spMk id="8" creationId="{CC2ADA85-A457-43B0-8FFC-15B8AEE4470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802.11-21/1540r0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802.11-21/1540r0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802.11-21/1540r0</a:t>
            </a:r>
            <a:endParaRPr lang="en-US" dirty="0"/>
          </a:p>
        </p:txBody>
      </p:sp>
      <p:sp>
        <p:nvSpPr>
          <p:cNvPr id="5" name="Rectangle 3"/>
          <p:cNvSpPr>
            <a:spLocks noGrp="1" noChangeArrowheads="1"/>
          </p:cNvSpPr>
          <p:nvPr>
            <p:ph type="dt"/>
          </p:nvPr>
        </p:nvSpPr>
        <p:spPr>
          <a:ln/>
        </p:spPr>
        <p:txBody>
          <a:bodyPr/>
          <a:lstStyle/>
          <a:p>
            <a:r>
              <a:rPr lang="en-US" dirty="0"/>
              <a:t>September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802.11-21/1540r0</a:t>
            </a:r>
            <a:endParaRPr lang="en-US" dirty="0"/>
          </a:p>
        </p:txBody>
      </p:sp>
      <p:sp>
        <p:nvSpPr>
          <p:cNvPr id="5" name="Rectangle 3"/>
          <p:cNvSpPr>
            <a:spLocks noGrp="1" noChangeArrowheads="1"/>
          </p:cNvSpPr>
          <p:nvPr>
            <p:ph type="dt"/>
          </p:nvPr>
        </p:nvSpPr>
        <p:spPr>
          <a:ln/>
        </p:spPr>
        <p:txBody>
          <a:bodyPr/>
          <a:lstStyle/>
          <a:p>
            <a:r>
              <a:rPr lang="en-US" dirty="0"/>
              <a:t>September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802.11-21/1540r0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Topology and Address Mapping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2021-09-28</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Michael Montemurro, Huawei</a:t>
            </a:r>
          </a:p>
        </p:txBody>
      </p:sp>
      <p:graphicFrame>
        <p:nvGraphicFramePr>
          <p:cNvPr id="3075" name="Object 3"/>
          <p:cNvGraphicFramePr>
            <a:graphicFrameLocks noChangeAspect="1"/>
          </p:cNvGraphicFramePr>
          <p:nvPr>
            <p:extLst>
              <p:ext uri="{D42A27DB-BD31-4B8C-83A1-F6EECF244321}">
                <p14:modId xmlns:p14="http://schemas.microsoft.com/office/powerpoint/2010/main" val="1639115912"/>
              </p:ext>
            </p:extLst>
          </p:nvPr>
        </p:nvGraphicFramePr>
        <p:xfrm>
          <a:off x="1000125" y="2441575"/>
          <a:ext cx="9907588" cy="2506663"/>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00125" y="2441575"/>
                        <a:ext cx="9907588" cy="2506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0699" y="281998"/>
            <a:ext cx="10515600" cy="1325563"/>
          </a:xfrm>
        </p:spPr>
        <p:txBody>
          <a:bodyPr/>
          <a:lstStyle/>
          <a:p>
            <a:r>
              <a:rPr lang="en-US" dirty="0"/>
              <a:t>Uplink EBCS stream example</a:t>
            </a:r>
          </a:p>
        </p:txBody>
      </p:sp>
      <p:grpSp>
        <p:nvGrpSpPr>
          <p:cNvPr id="3" name="Group 2">
            <a:extLst>
              <a:ext uri="{FF2B5EF4-FFF2-40B4-BE49-F238E27FC236}">
                <a16:creationId xmlns:a16="http://schemas.microsoft.com/office/drawing/2014/main" id="{0A984836-433A-4974-95E2-E3B957590A41}"/>
              </a:ext>
            </a:extLst>
          </p:cNvPr>
          <p:cNvGrpSpPr/>
          <p:nvPr/>
        </p:nvGrpSpPr>
        <p:grpSpPr>
          <a:xfrm>
            <a:off x="1136940" y="1295400"/>
            <a:ext cx="10084488" cy="5112426"/>
            <a:chOff x="687136" y="983574"/>
            <a:chExt cx="10880252" cy="5823019"/>
          </a:xfrm>
        </p:grpSpPr>
        <p:cxnSp>
          <p:nvCxnSpPr>
            <p:cNvPr id="6" name="Straight Connector 5"/>
            <p:cNvCxnSpPr/>
            <p:nvPr/>
          </p:nvCxnSpPr>
          <p:spPr>
            <a:xfrm>
              <a:off x="687136" y="4010002"/>
              <a:ext cx="10001250" cy="11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520042" y="3289467"/>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477985"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966858"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664525" y="3289466"/>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8918369" y="237506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Router</a:t>
              </a:r>
            </a:p>
          </p:txBody>
        </p:sp>
        <p:sp>
          <p:nvSpPr>
            <p:cNvPr id="20" name="Flowchart: Process 19"/>
            <p:cNvSpPr/>
            <p:nvPr/>
          </p:nvSpPr>
          <p:spPr>
            <a:xfrm>
              <a:off x="6234719"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2" name="Flowchart: Process 21"/>
            <p:cNvSpPr/>
            <p:nvPr/>
          </p:nvSpPr>
          <p:spPr>
            <a:xfrm>
              <a:off x="1755916"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3" name="Flowchart: Process 22"/>
            <p:cNvSpPr/>
            <p:nvPr/>
          </p:nvSpPr>
          <p:spPr>
            <a:xfrm>
              <a:off x="790699" y="240706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Sink</a:t>
              </a:r>
            </a:p>
          </p:txBody>
        </p:sp>
        <p:cxnSp>
          <p:nvCxnSpPr>
            <p:cNvPr id="25" name="Elbow Connector 24"/>
            <p:cNvCxnSpPr>
              <a:stCxn id="18" idx="1"/>
            </p:cNvCxnSpPr>
            <p:nvPr/>
          </p:nvCxnSpPr>
          <p:spPr>
            <a:xfrm rot="10800000">
              <a:off x="7968343" y="2161309"/>
              <a:ext cx="950026" cy="670958"/>
            </a:xfrm>
            <a:prstGeom prst="bentConnector3">
              <a:avLst>
                <a:gd name="adj1" fmla="val 102500"/>
              </a:avLst>
            </a:prstGeom>
            <a:ln w="38100"/>
          </p:spPr>
          <p:style>
            <a:lnRef idx="1">
              <a:schemeClr val="accent1"/>
            </a:lnRef>
            <a:fillRef idx="0">
              <a:schemeClr val="accent1"/>
            </a:fillRef>
            <a:effectRef idx="0">
              <a:schemeClr val="accent1"/>
            </a:effectRef>
            <a:fontRef idx="minor">
              <a:schemeClr val="tx1"/>
            </a:fontRef>
          </p:style>
        </p:cxnSp>
        <p:sp>
          <p:nvSpPr>
            <p:cNvPr id="30" name="Cloud 29"/>
            <p:cNvSpPr/>
            <p:nvPr/>
          </p:nvSpPr>
          <p:spPr>
            <a:xfrm>
              <a:off x="6986997" y="983574"/>
              <a:ext cx="2584515" cy="12988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Internet</a:t>
              </a:r>
            </a:p>
          </p:txBody>
        </p:sp>
        <p:cxnSp>
          <p:nvCxnSpPr>
            <p:cNvPr id="31" name="Straight Connector 30"/>
            <p:cNvCxnSpPr/>
            <p:nvPr/>
          </p:nvCxnSpPr>
          <p:spPr>
            <a:xfrm flipH="1">
              <a:off x="9571513" y="1584722"/>
              <a:ext cx="546264" cy="38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082973" y="108865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a:t>
              </a:r>
            </a:p>
            <a:p>
              <a:pPr algn="ctr"/>
              <a:r>
                <a:rPr lang="en-US" sz="1800" dirty="0">
                  <a:latin typeface="Calibri" panose="020F0502020204030204" pitchFamily="34" charset="0"/>
                  <a:cs typeface="Calibri" panose="020F0502020204030204" pitchFamily="34" charset="0"/>
                </a:rPr>
                <a:t>Sink</a:t>
              </a:r>
            </a:p>
          </p:txBody>
        </p:sp>
        <p:sp>
          <p:nvSpPr>
            <p:cNvPr id="34" name="Flowchart: Process 33"/>
            <p:cNvSpPr/>
            <p:nvPr/>
          </p:nvSpPr>
          <p:spPr>
            <a:xfrm>
              <a:off x="3925324" y="5820328"/>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STA</a:t>
              </a:r>
            </a:p>
          </p:txBody>
        </p:sp>
        <p:sp>
          <p:nvSpPr>
            <p:cNvPr id="44" name="Rectangle 43"/>
            <p:cNvSpPr/>
            <p:nvPr/>
          </p:nvSpPr>
          <p:spPr>
            <a:xfrm>
              <a:off x="10760481" y="3729044"/>
              <a:ext cx="609129" cy="420667"/>
            </a:xfrm>
            <a:prstGeom prst="rect">
              <a:avLst/>
            </a:prstGeom>
          </p:spPr>
          <p:txBody>
            <a:bodyPr wrap="none">
              <a:spAutoFit/>
            </a:bodyPr>
            <a:lstStyle/>
            <a:p>
              <a:r>
                <a:rPr lang="en-US" sz="1800" dirty="0">
                  <a:latin typeface="Calibri" panose="020F0502020204030204" pitchFamily="34" charset="0"/>
                  <a:cs typeface="Calibri" panose="020F0502020204030204" pitchFamily="34" charset="0"/>
                </a:rPr>
                <a:t>LAN</a:t>
              </a:r>
            </a:p>
          </p:txBody>
        </p:sp>
        <p:sp>
          <p:nvSpPr>
            <p:cNvPr id="46" name="TextBox 45"/>
            <p:cNvSpPr txBox="1"/>
            <p:nvPr/>
          </p:nvSpPr>
          <p:spPr>
            <a:xfrm>
              <a:off x="2794066" y="1598874"/>
              <a:ext cx="3622480" cy="2068277"/>
            </a:xfrm>
            <a:prstGeom prst="rect">
              <a:avLst/>
            </a:prstGeom>
            <a:noFill/>
          </p:spPr>
          <p:txBody>
            <a:bodyPr wrap="square" rtlCol="0">
              <a:spAutoFit/>
            </a:bodyPr>
            <a:lstStyle/>
            <a:p>
              <a:pPr marL="342900" indent="-342900">
                <a:buAutoNum type="alphaUcPeriod"/>
              </a:pPr>
              <a:r>
                <a:rPr lang="en-US" sz="1600" dirty="0">
                  <a:solidFill>
                    <a:schemeClr val="tx1"/>
                  </a:solidFill>
                  <a:latin typeface="Calibri" panose="020F0502020204030204" pitchFamily="34" charset="0"/>
                  <a:cs typeface="Calibri" panose="020F0502020204030204" pitchFamily="34" charset="0"/>
                </a:rPr>
                <a:t>BC Source/Sink reside on network. </a:t>
              </a:r>
            </a:p>
            <a:p>
              <a:pPr marL="342900" indent="-342900">
                <a:buAutoNum type="alphaUcPeriod"/>
              </a:pPr>
              <a:r>
                <a:rPr lang="en-US" sz="1600" dirty="0">
                  <a:solidFill>
                    <a:schemeClr val="tx1"/>
                  </a:solidFill>
                  <a:latin typeface="Calibri" panose="020F0502020204030204" pitchFamily="34" charset="0"/>
                  <a:cs typeface="Calibri" panose="020F0502020204030204" pitchFamily="34" charset="0"/>
                </a:rPr>
                <a:t>EBCS content stream mapper maps data (content ID)  to/from sink/source to EBCS content.</a:t>
              </a:r>
            </a:p>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EBCS Filter maps content ID to/from EBCS frames.</a:t>
              </a:r>
            </a:p>
          </p:txBody>
        </p:sp>
        <p:sp>
          <p:nvSpPr>
            <p:cNvPr id="47" name="Rectangle 46"/>
            <p:cNvSpPr/>
            <p:nvPr/>
          </p:nvSpPr>
          <p:spPr>
            <a:xfrm>
              <a:off x="3629972" y="4218410"/>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49" name="Rectangle 48"/>
            <p:cNvSpPr/>
            <p:nvPr/>
          </p:nvSpPr>
          <p:spPr>
            <a:xfrm>
              <a:off x="3640100" y="4834448"/>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 name="Oval 1"/>
            <p:cNvSpPr/>
            <p:nvPr/>
          </p:nvSpPr>
          <p:spPr>
            <a:xfrm>
              <a:off x="5437087" y="410247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1</a:t>
              </a:r>
            </a:p>
          </p:txBody>
        </p:sp>
        <p:cxnSp>
          <p:nvCxnSpPr>
            <p:cNvPr id="7" name="Curved Connector 6"/>
            <p:cNvCxnSpPr/>
            <p:nvPr/>
          </p:nvCxnSpPr>
          <p:spPr>
            <a:xfrm>
              <a:off x="1755916" y="3426106"/>
              <a:ext cx="2138013" cy="1153794"/>
            </a:xfrm>
            <a:prstGeom prst="curvedConnector3">
              <a:avLst/>
            </a:prstGeom>
            <a:ln w="101600">
              <a:solidFill>
                <a:schemeClr val="accent2">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2640150" y="3797433"/>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5</a:t>
              </a:r>
            </a:p>
          </p:txBody>
        </p:sp>
        <p:sp>
          <p:nvSpPr>
            <p:cNvPr id="55" name="Down Arrow 54"/>
            <p:cNvSpPr/>
            <p:nvPr/>
          </p:nvSpPr>
          <p:spPr>
            <a:xfrm rot="10800000">
              <a:off x="2716730" y="5590005"/>
              <a:ext cx="4041867" cy="342689"/>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56" name="Oval 55"/>
            <p:cNvSpPr/>
            <p:nvPr/>
          </p:nvSpPr>
          <p:spPr>
            <a:xfrm>
              <a:off x="6344940" y="5574510"/>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61" name="Oval 60"/>
            <p:cNvSpPr/>
            <p:nvPr/>
          </p:nvSpPr>
          <p:spPr>
            <a:xfrm>
              <a:off x="2865676" y="551311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66" name="Oval 65"/>
            <p:cNvSpPr/>
            <p:nvPr/>
          </p:nvSpPr>
          <p:spPr>
            <a:xfrm>
              <a:off x="4439845" y="580961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2</a:t>
              </a:r>
            </a:p>
          </p:txBody>
        </p:sp>
        <p:sp>
          <p:nvSpPr>
            <p:cNvPr id="40" name="Oval 39"/>
            <p:cNvSpPr/>
            <p:nvPr/>
          </p:nvSpPr>
          <p:spPr>
            <a:xfrm>
              <a:off x="5244276" y="6501555"/>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1</a:t>
              </a:r>
            </a:p>
          </p:txBody>
        </p:sp>
        <p:sp>
          <p:nvSpPr>
            <p:cNvPr id="5" name="Bent-Up Arrow 4"/>
            <p:cNvSpPr/>
            <p:nvPr/>
          </p:nvSpPr>
          <p:spPr>
            <a:xfrm flipH="1">
              <a:off x="4758289" y="4604487"/>
              <a:ext cx="1842500" cy="812651"/>
            </a:xfrm>
            <a:prstGeom prst="bentUpArrow">
              <a:avLst>
                <a:gd name="adj1" fmla="val 20090"/>
                <a:gd name="adj2" fmla="val 35983"/>
                <a:gd name="adj3" fmla="val 5000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60" name="Oval 59"/>
            <p:cNvSpPr/>
            <p:nvPr/>
          </p:nvSpPr>
          <p:spPr>
            <a:xfrm>
              <a:off x="5602550" y="5193175"/>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sp>
          <p:nvSpPr>
            <p:cNvPr id="42" name="Bent-Up Arrow 41"/>
            <p:cNvSpPr/>
            <p:nvPr/>
          </p:nvSpPr>
          <p:spPr>
            <a:xfrm>
              <a:off x="2950849" y="4604487"/>
              <a:ext cx="1842500" cy="812651"/>
            </a:xfrm>
            <a:prstGeom prst="bentUpArrow">
              <a:avLst>
                <a:gd name="adj1" fmla="val 20090"/>
                <a:gd name="adj2" fmla="val 35983"/>
                <a:gd name="adj3" fmla="val 5000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48" name="Oval 47"/>
            <p:cNvSpPr/>
            <p:nvPr/>
          </p:nvSpPr>
          <p:spPr>
            <a:xfrm>
              <a:off x="3616604" y="5203892"/>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grpSp>
      <p:sp>
        <p:nvSpPr>
          <p:cNvPr id="35" name="Date Placeholder 3">
            <a:extLst>
              <a:ext uri="{FF2B5EF4-FFF2-40B4-BE49-F238E27FC236}">
                <a16:creationId xmlns:a16="http://schemas.microsoft.com/office/drawing/2014/main" id="{359D5469-6267-4245-B2DE-87468FD1A02B}"/>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36" name="Footer Placeholder 4">
            <a:extLst>
              <a:ext uri="{FF2B5EF4-FFF2-40B4-BE49-F238E27FC236}">
                <a16:creationId xmlns:a16="http://schemas.microsoft.com/office/drawing/2014/main" id="{4A1EA602-A22F-4E1E-833F-E77FC9A21387}"/>
              </a:ext>
            </a:extLst>
          </p:cNvPr>
          <p:cNvSpPr>
            <a:spLocks noGrp="1"/>
          </p:cNvSpPr>
          <p:nvPr>
            <p:ph type="ftr" idx="11"/>
          </p:nvPr>
        </p:nvSpPr>
        <p:spPr>
          <a:xfrm>
            <a:off x="7162800" y="6475414"/>
            <a:ext cx="4246027" cy="180975"/>
          </a:xfrm>
        </p:spPr>
        <p:txBody>
          <a:bodyPr/>
          <a:lstStyle/>
          <a:p>
            <a:r>
              <a:rPr lang="en-GB" dirty="0"/>
              <a:t>Michael Montemurro, Huawei</a:t>
            </a:r>
          </a:p>
        </p:txBody>
      </p:sp>
    </p:spTree>
    <p:extLst>
      <p:ext uri="{BB962C8B-B14F-4D97-AF65-F5344CB8AC3E}">
        <p14:creationId xmlns:p14="http://schemas.microsoft.com/office/powerpoint/2010/main" val="2119287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Uplink EBCS stream steps.</a:t>
            </a:r>
          </a:p>
        </p:txBody>
      </p:sp>
      <p:sp>
        <p:nvSpPr>
          <p:cNvPr id="4" name="Content Placeholder 3"/>
          <p:cNvSpPr>
            <a:spLocks noGrp="1"/>
          </p:cNvSpPr>
          <p:nvPr>
            <p:ph idx="1"/>
          </p:nvPr>
        </p:nvSpPr>
        <p:spPr/>
        <p:txBody>
          <a:bodyPr>
            <a:normAutofit fontScale="85000" lnSpcReduction="20000"/>
          </a:bodyPr>
          <a:lstStyle/>
          <a:p>
            <a:pPr marL="514350" indent="-514350">
              <a:buFont typeface="+mj-lt"/>
              <a:buAutoNum type="arabicPeriod"/>
            </a:pPr>
            <a:r>
              <a:rPr lang="en-US" dirty="0">
                <a:solidFill>
                  <a:schemeClr val="tx1"/>
                </a:solidFill>
              </a:rPr>
              <a:t>Network Administrator or manufacturer configures the multicast stream in both the STA and AP as EBCS by assigning a Content ID and EBCS MAC Address in Content Stream Mapper and EBCS Filter. Note that on the AP infrastructure, the destination address configured may be the address of the Broadcast Sink or a multicast address.</a:t>
            </a:r>
          </a:p>
          <a:p>
            <a:pPr marL="514350" indent="-514350">
              <a:buFont typeface="+mj-lt"/>
              <a:buAutoNum type="arabicPeriod"/>
            </a:pPr>
            <a:r>
              <a:rPr lang="en-US" dirty="0">
                <a:solidFill>
                  <a:schemeClr val="tx1"/>
                </a:solidFill>
              </a:rPr>
              <a:t>STA begins broadcasting EBCS frames using EBCS MAC Address, Content ID, and Multicast Address.</a:t>
            </a:r>
          </a:p>
          <a:p>
            <a:pPr marL="514350" indent="-514350">
              <a:buFont typeface="+mj-lt"/>
              <a:buAutoNum type="arabicPeriod"/>
            </a:pPr>
            <a:r>
              <a:rPr lang="en-US" dirty="0">
                <a:solidFill>
                  <a:schemeClr val="tx1"/>
                </a:solidFill>
              </a:rPr>
              <a:t>EBCS frames are received by the AP, identified as EBCS frames, and passed to the EBCS Filter and EBCS Content Mapper.</a:t>
            </a:r>
          </a:p>
          <a:p>
            <a:pPr marL="514350" indent="-514350">
              <a:buFont typeface="+mj-lt"/>
              <a:buAutoNum type="arabicPeriod"/>
            </a:pPr>
            <a:r>
              <a:rPr lang="en-US" dirty="0">
                <a:solidFill>
                  <a:schemeClr val="tx1"/>
                </a:solidFill>
              </a:rPr>
              <a:t>The EBCS Filter and Content Stream Mapper match the frame against configured information. </a:t>
            </a:r>
          </a:p>
          <a:p>
            <a:pPr lvl="1"/>
            <a:r>
              <a:rPr lang="en-US" dirty="0">
                <a:solidFill>
                  <a:schemeClr val="tx1"/>
                </a:solidFill>
              </a:rPr>
              <a:t>Note that duplicate frames may be received if the frame was received by multiple APs. The duplicates may possibly be removed.</a:t>
            </a:r>
          </a:p>
          <a:p>
            <a:pPr marL="514350" indent="-514350">
              <a:buFont typeface="+mj-lt"/>
              <a:buAutoNum type="arabicPeriod"/>
            </a:pPr>
            <a:r>
              <a:rPr lang="en-US" dirty="0">
                <a:solidFill>
                  <a:schemeClr val="tx1"/>
                </a:solidFill>
              </a:rPr>
              <a:t>The Content Stream Mapper forwards the frame as multicast or to the Broadcast Sink address depending on the configuration for that EBCS traffic stream.</a:t>
            </a:r>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
        <p:nvSpPr>
          <p:cNvPr id="5" name="Date Placeholder 3">
            <a:extLst>
              <a:ext uri="{FF2B5EF4-FFF2-40B4-BE49-F238E27FC236}">
                <a16:creationId xmlns:a16="http://schemas.microsoft.com/office/drawing/2014/main" id="{CE31BE94-A9C0-4E61-8A95-71293584B4C9}"/>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8" name="Footer Placeholder 4">
            <a:extLst>
              <a:ext uri="{FF2B5EF4-FFF2-40B4-BE49-F238E27FC236}">
                <a16:creationId xmlns:a16="http://schemas.microsoft.com/office/drawing/2014/main" id="{ABB9ADB6-2E56-49DC-A248-0B3C254B7291}"/>
              </a:ext>
            </a:extLst>
          </p:cNvPr>
          <p:cNvSpPr>
            <a:spLocks noGrp="1"/>
          </p:cNvSpPr>
          <p:nvPr>
            <p:ph type="ftr" idx="14"/>
          </p:nvPr>
        </p:nvSpPr>
        <p:spPr>
          <a:xfrm>
            <a:off x="7143757" y="6475414"/>
            <a:ext cx="4246027" cy="180975"/>
          </a:xfrm>
        </p:spPr>
        <p:txBody>
          <a:bodyPr/>
          <a:lstStyle/>
          <a:p>
            <a:r>
              <a:rPr lang="en-GB" dirty="0"/>
              <a:t>Michael Montemurro, Huawei</a:t>
            </a:r>
          </a:p>
        </p:txBody>
      </p:sp>
    </p:spTree>
    <p:extLst>
      <p:ext uri="{BB962C8B-B14F-4D97-AF65-F5344CB8AC3E}">
        <p14:creationId xmlns:p14="http://schemas.microsoft.com/office/powerpoint/2010/main" val="125762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BBCA7-6734-417E-A059-D179724F63DA}"/>
              </a:ext>
            </a:extLst>
          </p:cNvPr>
          <p:cNvSpPr>
            <a:spLocks noGrp="1"/>
          </p:cNvSpPr>
          <p:nvPr>
            <p:ph type="title"/>
          </p:nvPr>
        </p:nvSpPr>
        <p:spPr/>
        <p:txBody>
          <a:bodyPr/>
          <a:lstStyle/>
          <a:p>
            <a:r>
              <a:rPr lang="en-CA" dirty="0"/>
              <a:t>EBCS Addressing</a:t>
            </a:r>
          </a:p>
        </p:txBody>
      </p:sp>
      <p:sp>
        <p:nvSpPr>
          <p:cNvPr id="3" name="Content Placeholder 2">
            <a:extLst>
              <a:ext uri="{FF2B5EF4-FFF2-40B4-BE49-F238E27FC236}">
                <a16:creationId xmlns:a16="http://schemas.microsoft.com/office/drawing/2014/main" id="{DA02867E-4417-4F0F-959A-E4776B9007DA}"/>
              </a:ext>
            </a:extLst>
          </p:cNvPr>
          <p:cNvSpPr>
            <a:spLocks noGrp="1"/>
          </p:cNvSpPr>
          <p:nvPr>
            <p:ph idx="1"/>
          </p:nvPr>
        </p:nvSpPr>
        <p:spPr/>
        <p:txBody>
          <a:bodyPr/>
          <a:lstStyle/>
          <a:p>
            <a:pPr>
              <a:buFont typeface="Arial" panose="020B0604020202020204" pitchFamily="34" charset="0"/>
              <a:buChar char="•"/>
            </a:pPr>
            <a:r>
              <a:rPr lang="en-CA" dirty="0"/>
              <a:t>(Relay excepted) Frames use A1, A2, A3, and </a:t>
            </a:r>
            <a:r>
              <a:rPr lang="en-CA" dirty="0" err="1"/>
              <a:t>ToDS</a:t>
            </a:r>
            <a:r>
              <a:rPr lang="en-CA" dirty="0"/>
              <a:t>/</a:t>
            </a:r>
            <a:r>
              <a:rPr lang="en-CA" dirty="0" err="1"/>
              <a:t>FromDS</a:t>
            </a:r>
            <a:r>
              <a:rPr lang="en-CA" dirty="0"/>
              <a:t> fields in the MAC header to send/receive frames. </a:t>
            </a:r>
          </a:p>
          <a:p>
            <a:pPr>
              <a:buFont typeface="Arial" panose="020B0604020202020204" pitchFamily="34" charset="0"/>
              <a:buChar char="•"/>
            </a:pPr>
            <a:r>
              <a:rPr lang="en-CA" dirty="0"/>
              <a:t>Typically A1 = RA, A2 = TA, A3 = SA/DA/Context, </a:t>
            </a:r>
            <a:r>
              <a:rPr lang="en-CA" dirty="0" err="1"/>
              <a:t>ToDS</a:t>
            </a:r>
            <a:r>
              <a:rPr lang="en-CA" dirty="0"/>
              <a:t>/</a:t>
            </a:r>
            <a:r>
              <a:rPr lang="en-CA" dirty="0" err="1"/>
              <a:t>FromDS</a:t>
            </a:r>
            <a:r>
              <a:rPr lang="en-CA" dirty="0"/>
              <a:t> indicates direction.</a:t>
            </a:r>
          </a:p>
          <a:p>
            <a:pPr>
              <a:buFont typeface="Arial" panose="020B0604020202020204" pitchFamily="34" charset="0"/>
              <a:buChar char="•"/>
            </a:pPr>
            <a:r>
              <a:rPr lang="en-CA" dirty="0"/>
              <a:t>Proposal:</a:t>
            </a:r>
          </a:p>
          <a:p>
            <a:pPr lvl="1">
              <a:buFont typeface="Arial" panose="020B0604020202020204" pitchFamily="34" charset="0"/>
              <a:buChar char="•"/>
            </a:pPr>
            <a:r>
              <a:rPr lang="en-CA" dirty="0"/>
              <a:t>Introduce an EBCS Address to identify an EBCS traffic stream. </a:t>
            </a:r>
          </a:p>
          <a:p>
            <a:pPr lvl="1">
              <a:buFont typeface="Arial" panose="020B0604020202020204" pitchFamily="34" charset="0"/>
              <a:buChar char="•"/>
            </a:pPr>
            <a:r>
              <a:rPr lang="en-CA" dirty="0"/>
              <a:t>There are a number of ways to do this:</a:t>
            </a:r>
          </a:p>
          <a:p>
            <a:pPr lvl="2">
              <a:buFont typeface="Arial" panose="020B0604020202020204" pitchFamily="34" charset="0"/>
              <a:buChar char="•"/>
            </a:pPr>
            <a:r>
              <a:rPr lang="en-CA" dirty="0"/>
              <a:t>Reserve EBCS Addresses for UL/DL</a:t>
            </a:r>
          </a:p>
          <a:p>
            <a:pPr lvl="3">
              <a:buFont typeface="Arial" panose="020B0604020202020204" pitchFamily="34" charset="0"/>
              <a:buChar char="•"/>
            </a:pPr>
            <a:r>
              <a:rPr lang="en-CA" dirty="0"/>
              <a:t>Could be taken from the SAI quadrant (see IEEE 802c-2017)</a:t>
            </a:r>
          </a:p>
          <a:p>
            <a:pPr lvl="2">
              <a:buFont typeface="Arial" panose="020B0604020202020204" pitchFamily="34" charset="0"/>
              <a:buChar char="•"/>
            </a:pPr>
            <a:r>
              <a:rPr lang="en-CA" dirty="0"/>
              <a:t>Reserve MAC Address(es) with the 802.11 OUI</a:t>
            </a:r>
          </a:p>
          <a:p>
            <a:pPr lvl="1">
              <a:buFont typeface="Arial" panose="020B0604020202020204" pitchFamily="34" charset="0"/>
              <a:buChar char="•"/>
            </a:pPr>
            <a:r>
              <a:rPr lang="en-CA" dirty="0"/>
              <a:t>Could be a single MAC address or a pool of MAC addresses.</a:t>
            </a:r>
          </a:p>
        </p:txBody>
      </p:sp>
      <p:sp>
        <p:nvSpPr>
          <p:cNvPr id="5" name="Footer Placeholder 4">
            <a:extLst>
              <a:ext uri="{FF2B5EF4-FFF2-40B4-BE49-F238E27FC236}">
                <a16:creationId xmlns:a16="http://schemas.microsoft.com/office/drawing/2014/main" id="{B0B2A98D-9E78-4CD7-98DE-B2B400494E3B}"/>
              </a:ext>
            </a:extLst>
          </p:cNvPr>
          <p:cNvSpPr>
            <a:spLocks noGrp="1"/>
          </p:cNvSpPr>
          <p:nvPr>
            <p:ph type="ftr" idx="14"/>
          </p:nvPr>
        </p:nvSpPr>
        <p:spPr/>
        <p:txBody>
          <a:bodyPr/>
          <a:lstStyle/>
          <a:p>
            <a:r>
              <a:rPr lang="en-GB" dirty="0"/>
              <a:t>Michael Montemurro, Huawei</a:t>
            </a:r>
          </a:p>
        </p:txBody>
      </p:sp>
      <p:sp>
        <p:nvSpPr>
          <p:cNvPr id="6" name="Date Placeholder 5">
            <a:extLst>
              <a:ext uri="{FF2B5EF4-FFF2-40B4-BE49-F238E27FC236}">
                <a16:creationId xmlns:a16="http://schemas.microsoft.com/office/drawing/2014/main" id="{D5ED3F2D-965B-41AA-86B5-62F11B750343}"/>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77895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F8A1D4-0FEB-4FCF-84E1-9EFCDC1DE037}"/>
              </a:ext>
            </a:extLst>
          </p:cNvPr>
          <p:cNvSpPr>
            <a:spLocks noGrp="1"/>
          </p:cNvSpPr>
          <p:nvPr>
            <p:ph type="title"/>
          </p:nvPr>
        </p:nvSpPr>
        <p:spPr>
          <a:xfrm>
            <a:off x="1821180" y="3048000"/>
            <a:ext cx="10363200" cy="1362075"/>
          </a:xfrm>
        </p:spPr>
        <p:txBody>
          <a:bodyPr/>
          <a:lstStyle/>
          <a:p>
            <a:r>
              <a:rPr lang="en-CA" dirty="0"/>
              <a:t>EBCS Frame Format Options</a:t>
            </a:r>
          </a:p>
        </p:txBody>
      </p:sp>
      <p:sp>
        <p:nvSpPr>
          <p:cNvPr id="6" name="Date Placeholder 5">
            <a:extLst>
              <a:ext uri="{FF2B5EF4-FFF2-40B4-BE49-F238E27FC236}">
                <a16:creationId xmlns:a16="http://schemas.microsoft.com/office/drawing/2014/main" id="{BBB9BEE6-C820-43E2-AD3D-CE48162CF0C8}"/>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0DCCDFF7-AE90-4A03-8522-506E1A111CA7}"/>
              </a:ext>
            </a:extLst>
          </p:cNvPr>
          <p:cNvSpPr>
            <a:spLocks noGrp="1"/>
          </p:cNvSpPr>
          <p:nvPr>
            <p:ph type="ftr" idx="11"/>
          </p:nvPr>
        </p:nvSpPr>
        <p:spPr>
          <a:xfrm>
            <a:off x="7162800" y="6477000"/>
            <a:ext cx="4246027" cy="180975"/>
          </a:xfrm>
        </p:spPr>
        <p:txBody>
          <a:bodyPr/>
          <a:lstStyle/>
          <a:p>
            <a:r>
              <a:rPr lang="en-GB" dirty="0"/>
              <a:t>Michael Montemurro, Huawei</a:t>
            </a:r>
          </a:p>
        </p:txBody>
      </p:sp>
    </p:spTree>
    <p:extLst>
      <p:ext uri="{BB962C8B-B14F-4D97-AF65-F5344CB8AC3E}">
        <p14:creationId xmlns:p14="http://schemas.microsoft.com/office/powerpoint/2010/main" val="618496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386697888"/>
              </p:ext>
            </p:extLst>
          </p:nvPr>
        </p:nvGraphicFramePr>
        <p:xfrm>
          <a:off x="1549085" y="1832664"/>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dirty="0">
                          <a:effectLst/>
                        </a:rPr>
                        <a:t>UL</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a:effectLst/>
                        </a:rPr>
                        <a:t>1</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dirty="0">
                          <a:effectLst/>
                        </a:rPr>
                        <a:t>DL</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6B47D99F-4CC6-4E43-A200-F71A8B668FA6}"/>
              </a:ext>
            </a:extLst>
          </p:cNvPr>
          <p:cNvSpPr>
            <a:spLocks noGrp="1"/>
          </p:cNvSpPr>
          <p:nvPr>
            <p:ph type="title"/>
          </p:nvPr>
        </p:nvSpPr>
        <p:spPr/>
        <p:txBody>
          <a:bodyPr/>
          <a:lstStyle/>
          <a:p>
            <a:r>
              <a:rPr lang="en-CA" dirty="0">
                <a:cs typeface="Calibri Light"/>
              </a:rPr>
              <a:t>Alternative 1: EBCS And Multicast Address </a:t>
            </a:r>
            <a:br>
              <a:rPr lang="en-CA" dirty="0">
                <a:cs typeface="Calibri Light"/>
              </a:rPr>
            </a:br>
            <a:endParaRPr lang="en-CA" dirty="0"/>
          </a:p>
        </p:txBody>
      </p:sp>
      <p:sp>
        <p:nvSpPr>
          <p:cNvPr id="8" name="TextBox 7">
            <a:extLst>
              <a:ext uri="{FF2B5EF4-FFF2-40B4-BE49-F238E27FC236}">
                <a16:creationId xmlns:a16="http://schemas.microsoft.com/office/drawing/2014/main" id="{9EFD2E67-DDF3-4E3A-B695-36034A10AF22}"/>
              </a:ext>
            </a:extLst>
          </p:cNvPr>
          <p:cNvSpPr txBox="1"/>
          <p:nvPr/>
        </p:nvSpPr>
        <p:spPr>
          <a:xfrm>
            <a:off x="2084246" y="5046130"/>
            <a:ext cx="6652014"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a:t>
            </a:r>
          </a:p>
          <a:p>
            <a:pPr marL="342900" indent="-342900">
              <a:buFont typeface="Arial" panose="020B0604020202020204" pitchFamily="34" charset="0"/>
              <a:buChar char="•"/>
            </a:pPr>
            <a:r>
              <a:rPr lang="en-CA" dirty="0" err="1">
                <a:solidFill>
                  <a:schemeClr val="tx1"/>
                </a:solidFill>
              </a:rPr>
              <a:t>ToDS</a:t>
            </a:r>
            <a:r>
              <a:rPr lang="en-CA" dirty="0">
                <a:solidFill>
                  <a:schemeClr val="tx1"/>
                </a:solidFill>
              </a:rPr>
              <a:t>/</a:t>
            </a:r>
            <a:r>
              <a:rPr lang="en-CA" dirty="0" err="1">
                <a:solidFill>
                  <a:schemeClr val="tx1"/>
                </a:solidFill>
              </a:rPr>
              <a:t>FromDS</a:t>
            </a:r>
            <a:r>
              <a:rPr lang="en-CA" dirty="0">
                <a:solidFill>
                  <a:schemeClr val="tx1"/>
                </a:solidFill>
              </a:rPr>
              <a:t> to indicate UL/DL </a:t>
            </a:r>
          </a:p>
        </p:txBody>
      </p:sp>
      <p:sp>
        <p:nvSpPr>
          <p:cNvPr id="9" name="Date Placeholder 8">
            <a:extLst>
              <a:ext uri="{FF2B5EF4-FFF2-40B4-BE49-F238E27FC236}">
                <a16:creationId xmlns:a16="http://schemas.microsoft.com/office/drawing/2014/main" id="{0CC48ED6-6104-4C90-BFCB-16D61EAE77C0}"/>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DDFB9CB2-4672-49AD-BFC5-D6D733A2000F}"/>
              </a:ext>
            </a:extLst>
          </p:cNvPr>
          <p:cNvSpPr>
            <a:spLocks noGrp="1"/>
          </p:cNvSpPr>
          <p:nvPr>
            <p:ph type="ftr" idx="11"/>
          </p:nvPr>
        </p:nvSpPr>
        <p:spPr>
          <a:xfrm>
            <a:off x="7193193" y="6477000"/>
            <a:ext cx="4246027" cy="180975"/>
          </a:xfrm>
        </p:spPr>
        <p:txBody>
          <a:bodyPr/>
          <a:lstStyle/>
          <a:p>
            <a:r>
              <a:rPr lang="en-GB" dirty="0"/>
              <a:t>Michael Montemurro, Huawei</a:t>
            </a:r>
          </a:p>
        </p:txBody>
      </p:sp>
    </p:spTree>
    <p:extLst>
      <p:ext uri="{BB962C8B-B14F-4D97-AF65-F5344CB8AC3E}">
        <p14:creationId xmlns:p14="http://schemas.microsoft.com/office/powerpoint/2010/main" val="2643690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3515249731"/>
              </p:ext>
            </p:extLst>
          </p:nvPr>
        </p:nvGraphicFramePr>
        <p:xfrm>
          <a:off x="1549085" y="17526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dirty="0">
                          <a:effectLst/>
                        </a:rPr>
                        <a:t>Direction</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A1 (RA)</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4022422158"/>
                  </a:ext>
                </a:extLst>
              </a:tr>
            </a:tbl>
          </a:graphicData>
        </a:graphic>
      </p:graphicFrame>
      <p:sp>
        <p:nvSpPr>
          <p:cNvPr id="4" name="Title 3">
            <a:extLst>
              <a:ext uri="{FF2B5EF4-FFF2-40B4-BE49-F238E27FC236}">
                <a16:creationId xmlns:a16="http://schemas.microsoft.com/office/drawing/2014/main" id="{EC1F3CBF-2CB6-4D80-8EB4-1CE87A311385}"/>
              </a:ext>
            </a:extLst>
          </p:cNvPr>
          <p:cNvSpPr>
            <a:spLocks noGrp="1"/>
          </p:cNvSpPr>
          <p:nvPr>
            <p:ph type="title"/>
          </p:nvPr>
        </p:nvSpPr>
        <p:spPr/>
        <p:txBody>
          <a:bodyPr/>
          <a:lstStyle/>
          <a:p>
            <a:r>
              <a:rPr lang="en-CA" dirty="0">
                <a:cs typeface="Calibri Light"/>
              </a:rPr>
              <a:t>Alternative 2: EBCS Addresses And Multicast </a:t>
            </a:r>
            <a:br>
              <a:rPr lang="en-CA" dirty="0">
                <a:cs typeface="Calibri Light"/>
              </a:rPr>
            </a:br>
            <a:endParaRPr lang="en-CA" dirty="0"/>
          </a:p>
        </p:txBody>
      </p:sp>
      <p:sp>
        <p:nvSpPr>
          <p:cNvPr id="8" name="TextBox 7">
            <a:extLst>
              <a:ext uri="{FF2B5EF4-FFF2-40B4-BE49-F238E27FC236}">
                <a16:creationId xmlns:a16="http://schemas.microsoft.com/office/drawing/2014/main" id="{6C4B6364-581E-45C3-8B06-D38DC6817880}"/>
              </a:ext>
            </a:extLst>
          </p:cNvPr>
          <p:cNvSpPr txBox="1"/>
          <p:nvPr/>
        </p:nvSpPr>
        <p:spPr>
          <a:xfrm>
            <a:off x="2084246" y="5046130"/>
            <a:ext cx="8469626"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 and UL or DL</a:t>
            </a:r>
          </a:p>
          <a:p>
            <a:pPr marL="342900" indent="-342900">
              <a:buFont typeface="Arial" panose="020B0604020202020204" pitchFamily="34" charset="0"/>
              <a:buChar char="•"/>
            </a:pPr>
            <a:r>
              <a:rPr lang="en-CA" dirty="0">
                <a:solidFill>
                  <a:schemeClr val="tx1"/>
                </a:solidFill>
              </a:rPr>
              <a:t>Different MAC address for UL/DL</a:t>
            </a:r>
          </a:p>
        </p:txBody>
      </p:sp>
      <p:sp>
        <p:nvSpPr>
          <p:cNvPr id="9" name="Date Placeholder 8">
            <a:extLst>
              <a:ext uri="{FF2B5EF4-FFF2-40B4-BE49-F238E27FC236}">
                <a16:creationId xmlns:a16="http://schemas.microsoft.com/office/drawing/2014/main" id="{58E58565-C9DE-48C5-8F23-BE4C2BD1A162}"/>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04415260-3F15-4E65-96CF-4720D56C736C}"/>
              </a:ext>
            </a:extLst>
          </p:cNvPr>
          <p:cNvSpPr>
            <a:spLocks noGrp="1"/>
          </p:cNvSpPr>
          <p:nvPr>
            <p:ph type="ftr" idx="11"/>
          </p:nvPr>
        </p:nvSpPr>
        <p:spPr>
          <a:xfrm>
            <a:off x="7162800" y="6477000"/>
            <a:ext cx="4246027" cy="180975"/>
          </a:xfrm>
        </p:spPr>
        <p:txBody>
          <a:bodyPr/>
          <a:lstStyle/>
          <a:p>
            <a:r>
              <a:rPr lang="en-GB" dirty="0"/>
              <a:t>Michael Montemurro, Huawei</a:t>
            </a:r>
          </a:p>
        </p:txBody>
      </p:sp>
    </p:spTree>
    <p:extLst>
      <p:ext uri="{BB962C8B-B14F-4D97-AF65-F5344CB8AC3E}">
        <p14:creationId xmlns:p14="http://schemas.microsoft.com/office/powerpoint/2010/main" val="3077471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3907401260"/>
              </p:ext>
            </p:extLst>
          </p:nvPr>
        </p:nvGraphicFramePr>
        <p:xfrm>
          <a:off x="1600200" y="16764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EBCS_ST1</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1</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EBCS_ST2</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2CADB8B1-F855-496E-A64C-3BB90B7BF52B}"/>
              </a:ext>
            </a:extLst>
          </p:cNvPr>
          <p:cNvSpPr>
            <a:spLocks noGrp="1"/>
          </p:cNvSpPr>
          <p:nvPr>
            <p:ph type="title"/>
          </p:nvPr>
        </p:nvSpPr>
        <p:spPr/>
        <p:txBody>
          <a:bodyPr/>
          <a:lstStyle/>
          <a:p>
            <a:r>
              <a:rPr lang="en-CA" dirty="0">
                <a:cs typeface="Calibri Light"/>
              </a:rPr>
              <a:t>Alternative 3: EBCS Addresses And Broadcast </a:t>
            </a:r>
            <a:br>
              <a:rPr lang="en-CA" dirty="0">
                <a:cs typeface="Calibri Light"/>
              </a:rPr>
            </a:br>
            <a:endParaRPr lang="en-CA" dirty="0"/>
          </a:p>
        </p:txBody>
      </p:sp>
      <p:sp>
        <p:nvSpPr>
          <p:cNvPr id="8" name="TextBox 7">
            <a:extLst>
              <a:ext uri="{FF2B5EF4-FFF2-40B4-BE49-F238E27FC236}">
                <a16:creationId xmlns:a16="http://schemas.microsoft.com/office/drawing/2014/main" id="{3CBC9A67-3536-454A-8E36-6340EB0F606A}"/>
              </a:ext>
            </a:extLst>
          </p:cNvPr>
          <p:cNvSpPr txBox="1"/>
          <p:nvPr/>
        </p:nvSpPr>
        <p:spPr>
          <a:xfrm>
            <a:off x="1295400" y="4806170"/>
            <a:ext cx="9773701" cy="1200329"/>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BCAST Address </a:t>
            </a:r>
          </a:p>
          <a:p>
            <a:pPr marL="342900" indent="-342900">
              <a:buFont typeface="Arial" panose="020B0604020202020204" pitchFamily="34" charset="0"/>
              <a:buChar char="•"/>
            </a:pPr>
            <a:r>
              <a:rPr lang="en-CA" dirty="0" err="1">
                <a:solidFill>
                  <a:schemeClr val="tx1"/>
                </a:solidFill>
              </a:rPr>
              <a:t>ToDS</a:t>
            </a:r>
            <a:r>
              <a:rPr lang="en-CA" dirty="0">
                <a:solidFill>
                  <a:schemeClr val="tx1"/>
                </a:solidFill>
              </a:rPr>
              <a:t>/</a:t>
            </a:r>
            <a:r>
              <a:rPr lang="en-CA" dirty="0" err="1">
                <a:solidFill>
                  <a:schemeClr val="tx1"/>
                </a:solidFill>
              </a:rPr>
              <a:t>FromDS</a:t>
            </a:r>
            <a:r>
              <a:rPr lang="en-CA" dirty="0">
                <a:solidFill>
                  <a:schemeClr val="tx1"/>
                </a:solidFill>
              </a:rPr>
              <a:t> for UL/DL</a:t>
            </a:r>
          </a:p>
          <a:p>
            <a:pPr marL="342900" indent="-342900">
              <a:buFont typeface="Arial" panose="020B0604020202020204" pitchFamily="34" charset="0"/>
              <a:buChar char="•"/>
            </a:pPr>
            <a:r>
              <a:rPr lang="en-CA" dirty="0">
                <a:solidFill>
                  <a:schemeClr val="tx1"/>
                </a:solidFill>
              </a:rPr>
              <a:t>EBCS Address identifies specific stream (could have different content IDs)</a:t>
            </a:r>
          </a:p>
        </p:txBody>
      </p:sp>
      <p:sp>
        <p:nvSpPr>
          <p:cNvPr id="9" name="Date Placeholder 8">
            <a:extLst>
              <a:ext uri="{FF2B5EF4-FFF2-40B4-BE49-F238E27FC236}">
                <a16:creationId xmlns:a16="http://schemas.microsoft.com/office/drawing/2014/main" id="{50FD6B49-26C3-4A85-B83D-8F4E2778AF73}"/>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4D66D158-3FCF-4C19-9940-7583EA0E879F}"/>
              </a:ext>
            </a:extLst>
          </p:cNvPr>
          <p:cNvSpPr>
            <a:spLocks noGrp="1"/>
          </p:cNvSpPr>
          <p:nvPr>
            <p:ph type="ftr" idx="11"/>
          </p:nvPr>
        </p:nvSpPr>
        <p:spPr>
          <a:xfrm>
            <a:off x="7162800" y="6477000"/>
            <a:ext cx="4246027" cy="180975"/>
          </a:xfrm>
        </p:spPr>
        <p:txBody>
          <a:bodyPr/>
          <a:lstStyle/>
          <a:p>
            <a:r>
              <a:rPr lang="en-GB" dirty="0"/>
              <a:t>Michael Montemurro, Huawei</a:t>
            </a:r>
          </a:p>
        </p:txBody>
      </p:sp>
    </p:spTree>
    <p:extLst>
      <p:ext uri="{BB962C8B-B14F-4D97-AF65-F5344CB8AC3E}">
        <p14:creationId xmlns:p14="http://schemas.microsoft.com/office/powerpoint/2010/main" val="312028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773973395"/>
              </p:ext>
            </p:extLst>
          </p:nvPr>
        </p:nvGraphicFramePr>
        <p:xfrm>
          <a:off x="1600200" y="17526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EBCS_ST1</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EBCS_ST2</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C5CCE298-05B1-44E5-9418-ADE61CAFE825}"/>
              </a:ext>
            </a:extLst>
          </p:cNvPr>
          <p:cNvSpPr>
            <a:spLocks noGrp="1"/>
          </p:cNvSpPr>
          <p:nvPr>
            <p:ph type="title"/>
          </p:nvPr>
        </p:nvSpPr>
        <p:spPr/>
        <p:txBody>
          <a:bodyPr/>
          <a:lstStyle/>
          <a:p>
            <a:r>
              <a:rPr lang="en-CA" dirty="0">
                <a:cs typeface="Calibri Light"/>
              </a:rPr>
              <a:t>Alternative 4: EBCS Addresses And Broadcast </a:t>
            </a:r>
            <a:br>
              <a:rPr lang="en-CA" dirty="0">
                <a:cs typeface="Calibri Light"/>
              </a:rPr>
            </a:br>
            <a:endParaRPr lang="en-CA" dirty="0"/>
          </a:p>
        </p:txBody>
      </p:sp>
      <p:sp>
        <p:nvSpPr>
          <p:cNvPr id="8" name="TextBox 7">
            <a:extLst>
              <a:ext uri="{FF2B5EF4-FFF2-40B4-BE49-F238E27FC236}">
                <a16:creationId xmlns:a16="http://schemas.microsoft.com/office/drawing/2014/main" id="{9DADE08E-4C29-4173-9BE5-6EC4502224CB}"/>
              </a:ext>
            </a:extLst>
          </p:cNvPr>
          <p:cNvSpPr txBox="1"/>
          <p:nvPr/>
        </p:nvSpPr>
        <p:spPr>
          <a:xfrm>
            <a:off x="1828800" y="4876800"/>
            <a:ext cx="8395888" cy="1200329"/>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BCAST Address </a:t>
            </a:r>
          </a:p>
          <a:p>
            <a:pPr marL="342900" indent="-342900">
              <a:buFont typeface="Arial" panose="020B0604020202020204" pitchFamily="34" charset="0"/>
              <a:buChar char="•"/>
            </a:pPr>
            <a:r>
              <a:rPr lang="en-CA" dirty="0">
                <a:solidFill>
                  <a:schemeClr val="tx1"/>
                </a:solidFill>
              </a:rPr>
              <a:t>EBCS Address identifies specific stream and direction (UL/DL)</a:t>
            </a:r>
          </a:p>
          <a:p>
            <a:pPr marL="342900" indent="-342900">
              <a:buFont typeface="Arial" panose="020B0604020202020204" pitchFamily="34" charset="0"/>
              <a:buChar char="•"/>
            </a:pPr>
            <a:r>
              <a:rPr lang="en-CA" dirty="0">
                <a:solidFill>
                  <a:schemeClr val="tx1"/>
                </a:solidFill>
              </a:rPr>
              <a:t>Could still have different content IDs</a:t>
            </a:r>
          </a:p>
        </p:txBody>
      </p:sp>
      <p:sp>
        <p:nvSpPr>
          <p:cNvPr id="9" name="Date Placeholder 8">
            <a:extLst>
              <a:ext uri="{FF2B5EF4-FFF2-40B4-BE49-F238E27FC236}">
                <a16:creationId xmlns:a16="http://schemas.microsoft.com/office/drawing/2014/main" id="{0508C094-0AE6-4450-B054-9EEEAE6EF809}"/>
              </a:ext>
            </a:extLst>
          </p:cNvPr>
          <p:cNvSpPr>
            <a:spLocks noGrp="1"/>
          </p:cNvSpPr>
          <p:nvPr>
            <p:ph type="dt" idx="15"/>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9D8DAF2D-A7CB-45AB-BCC3-51C8D2EE961A}"/>
              </a:ext>
            </a:extLst>
          </p:cNvPr>
          <p:cNvSpPr>
            <a:spLocks noGrp="1"/>
          </p:cNvSpPr>
          <p:nvPr>
            <p:ph type="ftr" idx="14"/>
          </p:nvPr>
        </p:nvSpPr>
        <p:spPr/>
        <p:txBody>
          <a:bodyPr/>
          <a:lstStyle/>
          <a:p>
            <a:r>
              <a:rPr lang="en-GB" dirty="0"/>
              <a:t>Michael Montemurro, Huawei</a:t>
            </a:r>
          </a:p>
        </p:txBody>
      </p:sp>
    </p:spTree>
    <p:extLst>
      <p:ext uri="{BB962C8B-B14F-4D97-AF65-F5344CB8AC3E}">
        <p14:creationId xmlns:p14="http://schemas.microsoft.com/office/powerpoint/2010/main" val="3734767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2914164778"/>
              </p:ext>
            </p:extLst>
          </p:nvPr>
        </p:nvGraphicFramePr>
        <p:xfrm>
          <a:off x="1676400" y="1751014"/>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dirty="0" err="1">
                          <a:effectLst/>
                        </a:rPr>
                        <a:t>ToDS</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1</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EBCS</a:t>
                      </a:r>
                      <a:endParaRPr lang="en-CA" sz="2300" dirty="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FFC5EA4B-9AA1-4099-83FC-0C6DD7E4B52A}"/>
              </a:ext>
            </a:extLst>
          </p:cNvPr>
          <p:cNvSpPr>
            <a:spLocks noGrp="1"/>
          </p:cNvSpPr>
          <p:nvPr>
            <p:ph type="title"/>
          </p:nvPr>
        </p:nvSpPr>
        <p:spPr/>
        <p:txBody>
          <a:bodyPr/>
          <a:lstStyle/>
          <a:p>
            <a:r>
              <a:rPr lang="en-CA" dirty="0">
                <a:cs typeface="Calibri Light"/>
              </a:rPr>
              <a:t>Alternative 5: EBCS Addresses And Multicast I</a:t>
            </a:r>
            <a:br>
              <a:rPr lang="en-CA" dirty="0">
                <a:cs typeface="Calibri Light"/>
              </a:rPr>
            </a:br>
            <a:endParaRPr lang="en-CA" dirty="0"/>
          </a:p>
        </p:txBody>
      </p:sp>
      <p:sp>
        <p:nvSpPr>
          <p:cNvPr id="8" name="TextBox 7">
            <a:extLst>
              <a:ext uri="{FF2B5EF4-FFF2-40B4-BE49-F238E27FC236}">
                <a16:creationId xmlns:a16="http://schemas.microsoft.com/office/drawing/2014/main" id="{1F5FAE24-A70A-4589-A909-88224D910A0C}"/>
              </a:ext>
            </a:extLst>
          </p:cNvPr>
          <p:cNvSpPr txBox="1"/>
          <p:nvPr/>
        </p:nvSpPr>
        <p:spPr>
          <a:xfrm>
            <a:off x="2209800" y="4969822"/>
            <a:ext cx="6652014"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a:t>
            </a:r>
          </a:p>
          <a:p>
            <a:pPr marL="342900" indent="-342900">
              <a:buFont typeface="Arial" panose="020B0604020202020204" pitchFamily="34" charset="0"/>
              <a:buChar char="•"/>
            </a:pPr>
            <a:r>
              <a:rPr lang="en-CA" dirty="0">
                <a:solidFill>
                  <a:schemeClr val="tx1"/>
                </a:solidFill>
              </a:rPr>
              <a:t>Swap A1/A3 from alternative 1</a:t>
            </a:r>
          </a:p>
        </p:txBody>
      </p:sp>
      <p:sp>
        <p:nvSpPr>
          <p:cNvPr id="9" name="Date Placeholder 8">
            <a:extLst>
              <a:ext uri="{FF2B5EF4-FFF2-40B4-BE49-F238E27FC236}">
                <a16:creationId xmlns:a16="http://schemas.microsoft.com/office/drawing/2014/main" id="{11AD6A86-7506-41ED-A8A6-34277D9E2045}"/>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9903F564-8B36-4C66-9E58-E267909D2A33}"/>
              </a:ext>
            </a:extLst>
          </p:cNvPr>
          <p:cNvSpPr>
            <a:spLocks noGrp="1"/>
          </p:cNvSpPr>
          <p:nvPr>
            <p:ph type="ftr" idx="11"/>
          </p:nvPr>
        </p:nvSpPr>
        <p:spPr>
          <a:xfrm>
            <a:off x="7162800" y="6477000"/>
            <a:ext cx="4246027" cy="180975"/>
          </a:xfrm>
        </p:spPr>
        <p:txBody>
          <a:bodyPr/>
          <a:lstStyle/>
          <a:p>
            <a:r>
              <a:rPr lang="en-GB" dirty="0"/>
              <a:t>Michael Montemurro, Huawei</a:t>
            </a:r>
          </a:p>
        </p:txBody>
      </p:sp>
    </p:spTree>
    <p:extLst>
      <p:ext uri="{BB962C8B-B14F-4D97-AF65-F5344CB8AC3E}">
        <p14:creationId xmlns:p14="http://schemas.microsoft.com/office/powerpoint/2010/main" val="1889374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1348612392"/>
              </p:ext>
            </p:extLst>
          </p:nvPr>
        </p:nvGraphicFramePr>
        <p:xfrm>
          <a:off x="1652484" y="16764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dirty="0" err="1">
                          <a:effectLst/>
                        </a:rPr>
                        <a:t>FromDS</a:t>
                      </a:r>
                      <a:endParaRPr lang="en-CA" sz="2300" dirty="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EBCS_DL</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273F5533-B1AE-465E-8C47-8C2D9B180C84}"/>
              </a:ext>
            </a:extLst>
          </p:cNvPr>
          <p:cNvSpPr>
            <a:spLocks noGrp="1"/>
          </p:cNvSpPr>
          <p:nvPr>
            <p:ph type="title"/>
          </p:nvPr>
        </p:nvSpPr>
        <p:spPr/>
        <p:txBody>
          <a:bodyPr/>
          <a:lstStyle/>
          <a:p>
            <a:r>
              <a:rPr lang="en-CA" dirty="0">
                <a:cs typeface="Calibri Light"/>
              </a:rPr>
              <a:t>Alternative 6: EBCS Addresses And Multicast II </a:t>
            </a:r>
            <a:br>
              <a:rPr lang="en-CA" dirty="0">
                <a:cs typeface="Calibri Light"/>
              </a:rPr>
            </a:br>
            <a:endParaRPr lang="en-CA" dirty="0"/>
          </a:p>
        </p:txBody>
      </p:sp>
      <p:sp>
        <p:nvSpPr>
          <p:cNvPr id="9" name="TextBox 8">
            <a:extLst>
              <a:ext uri="{FF2B5EF4-FFF2-40B4-BE49-F238E27FC236}">
                <a16:creationId xmlns:a16="http://schemas.microsoft.com/office/drawing/2014/main" id="{EAD1E99A-EBB5-4F2C-BD47-D756DA735ED8}"/>
              </a:ext>
            </a:extLst>
          </p:cNvPr>
          <p:cNvSpPr txBox="1"/>
          <p:nvPr/>
        </p:nvSpPr>
        <p:spPr>
          <a:xfrm>
            <a:off x="2209800" y="4766101"/>
            <a:ext cx="8341579"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 and direction</a:t>
            </a:r>
          </a:p>
          <a:p>
            <a:pPr marL="342900" indent="-342900">
              <a:buFont typeface="Arial" panose="020B0604020202020204" pitchFamily="34" charset="0"/>
              <a:buChar char="•"/>
            </a:pPr>
            <a:r>
              <a:rPr lang="en-CA" dirty="0">
                <a:solidFill>
                  <a:schemeClr val="tx1"/>
                </a:solidFill>
              </a:rPr>
              <a:t>Swap A1/A3 from alternative 1</a:t>
            </a:r>
          </a:p>
        </p:txBody>
      </p:sp>
      <p:sp>
        <p:nvSpPr>
          <p:cNvPr id="10" name="Date Placeholder 9">
            <a:extLst>
              <a:ext uri="{FF2B5EF4-FFF2-40B4-BE49-F238E27FC236}">
                <a16:creationId xmlns:a16="http://schemas.microsoft.com/office/drawing/2014/main" id="{99B57E13-71A7-4D44-BECD-8C8557C76241}"/>
              </a:ext>
            </a:extLst>
          </p:cNvPr>
          <p:cNvSpPr>
            <a:spLocks noGrp="1"/>
          </p:cNvSpPr>
          <p:nvPr>
            <p:ph type="dt" idx="15"/>
          </p:nvPr>
        </p:nvSpPr>
        <p:spPr/>
        <p:txBody>
          <a:bodyPr/>
          <a:lstStyle/>
          <a:p>
            <a:r>
              <a:rPr lang="en-US"/>
              <a:t>September 2021</a:t>
            </a:r>
            <a:endParaRPr lang="en-GB" dirty="0"/>
          </a:p>
        </p:txBody>
      </p:sp>
      <p:sp>
        <p:nvSpPr>
          <p:cNvPr id="11" name="Footer Placeholder 10">
            <a:extLst>
              <a:ext uri="{FF2B5EF4-FFF2-40B4-BE49-F238E27FC236}">
                <a16:creationId xmlns:a16="http://schemas.microsoft.com/office/drawing/2014/main" id="{733A1824-5069-4ED9-8E6E-1952EA31858C}"/>
              </a:ext>
            </a:extLst>
          </p:cNvPr>
          <p:cNvSpPr>
            <a:spLocks noGrp="1"/>
          </p:cNvSpPr>
          <p:nvPr>
            <p:ph type="ftr" idx="14"/>
          </p:nvPr>
        </p:nvSpPr>
        <p:spPr/>
        <p:txBody>
          <a:bodyPr/>
          <a:lstStyle/>
          <a:p>
            <a:r>
              <a:rPr lang="en-GB" dirty="0"/>
              <a:t>Michael Montemurro, Huawei</a:t>
            </a:r>
          </a:p>
        </p:txBody>
      </p:sp>
    </p:spTree>
    <p:extLst>
      <p:ext uri="{BB962C8B-B14F-4D97-AF65-F5344CB8AC3E}">
        <p14:creationId xmlns:p14="http://schemas.microsoft.com/office/powerpoint/2010/main" val="355816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proposes an addressing mechanism for EBCS</a:t>
            </a:r>
          </a:p>
          <a:p>
            <a:endParaRPr lang="en-US" b="0" dirty="0"/>
          </a:p>
          <a:p>
            <a:endParaRPr lang="en-US" b="0" dirty="0"/>
          </a:p>
        </p:txBody>
      </p:sp>
      <p:sp>
        <p:nvSpPr>
          <p:cNvPr id="4" name="Date Placeholder 3"/>
          <p:cNvSpPr>
            <a:spLocks noGrp="1"/>
          </p:cNvSpPr>
          <p:nvPr>
            <p:ph type="dt" idx="15"/>
          </p:nvPr>
        </p:nvSpPr>
        <p:spPr/>
        <p:txBody>
          <a:bodyPr/>
          <a:lstStyle/>
          <a:p>
            <a:r>
              <a:rPr lang="en-US"/>
              <a:t>September 2021</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Michael Montemurro,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0699" y="281998"/>
            <a:ext cx="10515600" cy="1325563"/>
          </a:xfrm>
        </p:spPr>
        <p:txBody>
          <a:bodyPr/>
          <a:lstStyle/>
          <a:p>
            <a:r>
              <a:rPr lang="en-US" dirty="0"/>
              <a:t>Example EBCS Topology</a:t>
            </a:r>
          </a:p>
        </p:txBody>
      </p:sp>
      <p:grpSp>
        <p:nvGrpSpPr>
          <p:cNvPr id="2" name="Group 1">
            <a:extLst>
              <a:ext uri="{FF2B5EF4-FFF2-40B4-BE49-F238E27FC236}">
                <a16:creationId xmlns:a16="http://schemas.microsoft.com/office/drawing/2014/main" id="{C11310E4-0D45-4643-98B8-3F483D64649C}"/>
              </a:ext>
            </a:extLst>
          </p:cNvPr>
          <p:cNvGrpSpPr/>
          <p:nvPr/>
        </p:nvGrpSpPr>
        <p:grpSpPr>
          <a:xfrm>
            <a:off x="885700" y="1371600"/>
            <a:ext cx="10294012" cy="4883826"/>
            <a:chOff x="687136" y="983574"/>
            <a:chExt cx="10991080" cy="5753132"/>
          </a:xfrm>
        </p:grpSpPr>
        <p:cxnSp>
          <p:nvCxnSpPr>
            <p:cNvPr id="6" name="Straight Connector 5"/>
            <p:cNvCxnSpPr/>
            <p:nvPr/>
          </p:nvCxnSpPr>
          <p:spPr>
            <a:xfrm>
              <a:off x="687136" y="4010002"/>
              <a:ext cx="10001250" cy="11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520042" y="3289467"/>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477985"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966858"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664525" y="3289466"/>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8918369" y="237506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Calibri" panose="020F0502020204030204" pitchFamily="34" charset="0"/>
                  <a:cs typeface="Calibri" panose="020F0502020204030204" pitchFamily="34" charset="0"/>
                </a:rPr>
                <a:t>Router</a:t>
              </a:r>
            </a:p>
          </p:txBody>
        </p:sp>
        <p:sp>
          <p:nvSpPr>
            <p:cNvPr id="20" name="Flowchart: Process 19"/>
            <p:cNvSpPr/>
            <p:nvPr/>
          </p:nvSpPr>
          <p:spPr>
            <a:xfrm>
              <a:off x="6234719"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AP</a:t>
              </a:r>
            </a:p>
          </p:txBody>
        </p:sp>
        <p:sp>
          <p:nvSpPr>
            <p:cNvPr id="22" name="Flowchart: Process 21"/>
            <p:cNvSpPr/>
            <p:nvPr/>
          </p:nvSpPr>
          <p:spPr>
            <a:xfrm>
              <a:off x="1755916"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AP</a:t>
              </a:r>
            </a:p>
          </p:txBody>
        </p:sp>
        <p:sp>
          <p:nvSpPr>
            <p:cNvPr id="23" name="Flowchart: Process 22"/>
            <p:cNvSpPr/>
            <p:nvPr/>
          </p:nvSpPr>
          <p:spPr>
            <a:xfrm>
              <a:off x="790699" y="240706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Source/Sink</a:t>
              </a:r>
            </a:p>
          </p:txBody>
        </p:sp>
        <p:cxnSp>
          <p:nvCxnSpPr>
            <p:cNvPr id="25" name="Elbow Connector 24"/>
            <p:cNvCxnSpPr>
              <a:stCxn id="18" idx="1"/>
            </p:cNvCxnSpPr>
            <p:nvPr/>
          </p:nvCxnSpPr>
          <p:spPr>
            <a:xfrm rot="10800000">
              <a:off x="7968343" y="2161309"/>
              <a:ext cx="950026" cy="670958"/>
            </a:xfrm>
            <a:prstGeom prst="bentConnector3">
              <a:avLst>
                <a:gd name="adj1" fmla="val 102500"/>
              </a:avLst>
            </a:prstGeom>
            <a:ln w="38100"/>
          </p:spPr>
          <p:style>
            <a:lnRef idx="1">
              <a:schemeClr val="accent1"/>
            </a:lnRef>
            <a:fillRef idx="0">
              <a:schemeClr val="accent1"/>
            </a:fillRef>
            <a:effectRef idx="0">
              <a:schemeClr val="accent1"/>
            </a:effectRef>
            <a:fontRef idx="minor">
              <a:schemeClr val="tx1"/>
            </a:fontRef>
          </p:style>
        </p:cxnSp>
        <p:sp>
          <p:nvSpPr>
            <p:cNvPr id="30" name="Cloud 29"/>
            <p:cNvSpPr/>
            <p:nvPr/>
          </p:nvSpPr>
          <p:spPr>
            <a:xfrm>
              <a:off x="6986997" y="983574"/>
              <a:ext cx="2584515" cy="12988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Calibri" panose="020F0502020204030204" pitchFamily="34" charset="0"/>
                  <a:cs typeface="Calibri" panose="020F0502020204030204" pitchFamily="34" charset="0"/>
                </a:rPr>
                <a:t>Internet</a:t>
              </a:r>
              <a:endParaRPr lang="en-US" sz="1800" dirty="0">
                <a:latin typeface="Calibri" panose="020F0502020204030204" pitchFamily="34" charset="0"/>
                <a:cs typeface="Calibri" panose="020F0502020204030204" pitchFamily="34" charset="0"/>
              </a:endParaRPr>
            </a:p>
          </p:txBody>
        </p:sp>
        <p:cxnSp>
          <p:nvCxnSpPr>
            <p:cNvPr id="31" name="Straight Connector 30"/>
            <p:cNvCxnSpPr/>
            <p:nvPr/>
          </p:nvCxnSpPr>
          <p:spPr>
            <a:xfrm flipH="1">
              <a:off x="9571513" y="1584722"/>
              <a:ext cx="546264" cy="38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082973" y="108865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a:t>
              </a:r>
            </a:p>
            <a:p>
              <a:pPr algn="ctr"/>
              <a:r>
                <a:rPr lang="en-US" sz="1800" dirty="0">
                  <a:latin typeface="Calibri" panose="020F0502020204030204" pitchFamily="34" charset="0"/>
                  <a:cs typeface="Calibri" panose="020F0502020204030204" pitchFamily="34" charset="0"/>
                </a:rPr>
                <a:t>Source/Sink</a:t>
              </a:r>
            </a:p>
          </p:txBody>
        </p:sp>
        <p:sp>
          <p:nvSpPr>
            <p:cNvPr id="34" name="Flowchart: Process 33"/>
            <p:cNvSpPr/>
            <p:nvPr/>
          </p:nvSpPr>
          <p:spPr>
            <a:xfrm>
              <a:off x="3903371" y="582230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STA</a:t>
              </a:r>
            </a:p>
          </p:txBody>
        </p:sp>
        <p:sp>
          <p:nvSpPr>
            <p:cNvPr id="35" name="Flowchart: Process 34"/>
            <p:cNvSpPr/>
            <p:nvPr/>
          </p:nvSpPr>
          <p:spPr>
            <a:xfrm>
              <a:off x="8449635" y="582032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STA</a:t>
              </a:r>
            </a:p>
          </p:txBody>
        </p:sp>
        <p:sp>
          <p:nvSpPr>
            <p:cNvPr id="39" name="Lightning Bolt 38"/>
            <p:cNvSpPr/>
            <p:nvPr/>
          </p:nvSpPr>
          <p:spPr>
            <a:xfrm>
              <a:off x="7051942" y="5804771"/>
              <a:ext cx="524516" cy="358523"/>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0" name="Lightning Bolt 39"/>
            <p:cNvSpPr/>
            <p:nvPr/>
          </p:nvSpPr>
          <p:spPr>
            <a:xfrm rot="5571371">
              <a:off x="6420650" y="5789339"/>
              <a:ext cx="484480" cy="46912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1" name="Lightning Bolt 40"/>
            <p:cNvSpPr/>
            <p:nvPr/>
          </p:nvSpPr>
          <p:spPr>
            <a:xfrm rot="5571371">
              <a:off x="1868896" y="5823836"/>
              <a:ext cx="484480" cy="46912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2" name="Lightning Bolt 41"/>
            <p:cNvSpPr/>
            <p:nvPr/>
          </p:nvSpPr>
          <p:spPr>
            <a:xfrm rot="393376">
              <a:off x="2551827" y="5889666"/>
              <a:ext cx="484480" cy="46912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4" name="Rectangle 43"/>
            <p:cNvSpPr/>
            <p:nvPr/>
          </p:nvSpPr>
          <p:spPr>
            <a:xfrm>
              <a:off x="10760481" y="3729044"/>
              <a:ext cx="917735" cy="688863"/>
            </a:xfrm>
            <a:prstGeom prst="rect">
              <a:avLst/>
            </a:prstGeom>
          </p:spPr>
          <p:txBody>
            <a:bodyPr wrap="none">
              <a:spAutoFit/>
            </a:bodyPr>
            <a:lstStyle/>
            <a:p>
              <a:r>
                <a:rPr lang="en-US" sz="3200" dirty="0">
                  <a:latin typeface="Calibri" panose="020F0502020204030204" pitchFamily="34" charset="0"/>
                  <a:cs typeface="Calibri" panose="020F0502020204030204" pitchFamily="34" charset="0"/>
                </a:rPr>
                <a:t>LAN</a:t>
              </a:r>
            </a:p>
          </p:txBody>
        </p:sp>
        <p:sp>
          <p:nvSpPr>
            <p:cNvPr id="46" name="TextBox 45"/>
            <p:cNvSpPr txBox="1"/>
            <p:nvPr/>
          </p:nvSpPr>
          <p:spPr>
            <a:xfrm>
              <a:off x="2794068" y="1598874"/>
              <a:ext cx="3622480" cy="1849055"/>
            </a:xfrm>
            <a:prstGeom prst="rect">
              <a:avLst/>
            </a:prstGeom>
            <a:noFill/>
          </p:spPr>
          <p:txBody>
            <a:bodyPr wrap="square" rtlCol="0">
              <a:spAutoFit/>
            </a:bodyPr>
            <a:lstStyle/>
            <a:p>
              <a:pPr marL="342900" indent="-342900">
                <a:buAutoNum type="arabicPeriod"/>
              </a:pPr>
              <a:r>
                <a:rPr lang="en-US" sz="1600" dirty="0">
                  <a:solidFill>
                    <a:schemeClr val="tx1"/>
                  </a:solidFill>
                  <a:latin typeface="Calibri" panose="020F0502020204030204" pitchFamily="34" charset="0"/>
                  <a:cs typeface="Calibri" panose="020F0502020204030204" pitchFamily="34" charset="0"/>
                </a:rPr>
                <a:t>BC Source/Sink reside on network. </a:t>
              </a:r>
            </a:p>
            <a:p>
              <a:pPr marL="342900" indent="-342900">
                <a:buAutoNum type="arabicPeriod"/>
              </a:pPr>
              <a:r>
                <a:rPr lang="en-US" sz="1600" dirty="0">
                  <a:solidFill>
                    <a:schemeClr val="tx1"/>
                  </a:solidFill>
                  <a:latin typeface="Calibri" panose="020F0502020204030204" pitchFamily="34" charset="0"/>
                  <a:cs typeface="Calibri" panose="020F0502020204030204" pitchFamily="34" charset="0"/>
                </a:rPr>
                <a:t>EBCS content stream mapper maps data (content ID)  to/from sink/source to EBCS content.</a:t>
              </a:r>
            </a:p>
            <a:p>
              <a:pPr marL="342900" indent="-342900">
                <a:buAutoNum type="arabicPeriod"/>
              </a:pPr>
              <a:r>
                <a:rPr lang="en-US" sz="1600" dirty="0">
                  <a:solidFill>
                    <a:schemeClr val="tx1"/>
                  </a:solidFill>
                  <a:latin typeface="Calibri" panose="020F0502020204030204" pitchFamily="34" charset="0"/>
                  <a:cs typeface="Calibri" panose="020F0502020204030204" pitchFamily="34" charset="0"/>
                </a:rPr>
                <a:t>EBCS Filter maps </a:t>
              </a:r>
              <a:r>
                <a:rPr lang="en-US" sz="1400" dirty="0">
                  <a:solidFill>
                    <a:schemeClr val="tx1"/>
                  </a:solidFill>
                  <a:latin typeface="Calibri" panose="020F0502020204030204" pitchFamily="34" charset="0"/>
                  <a:cs typeface="Calibri" panose="020F0502020204030204" pitchFamily="34" charset="0"/>
                </a:rPr>
                <a:t>content</a:t>
              </a:r>
              <a:r>
                <a:rPr lang="en-US" sz="1600" dirty="0">
                  <a:solidFill>
                    <a:schemeClr val="tx1"/>
                  </a:solidFill>
                  <a:latin typeface="Calibri" panose="020F0502020204030204" pitchFamily="34" charset="0"/>
                  <a:cs typeface="Calibri" panose="020F0502020204030204" pitchFamily="34" charset="0"/>
                </a:rPr>
                <a:t> ID to/from EBCS frames.</a:t>
              </a:r>
            </a:p>
          </p:txBody>
        </p:sp>
        <p:sp>
          <p:nvSpPr>
            <p:cNvPr id="47" name="Rectangle 46"/>
            <p:cNvSpPr/>
            <p:nvPr/>
          </p:nvSpPr>
          <p:spPr>
            <a:xfrm>
              <a:off x="3629972" y="4218409"/>
              <a:ext cx="2031212" cy="583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49" name="Rectangle 48"/>
            <p:cNvSpPr/>
            <p:nvPr/>
          </p:nvSpPr>
          <p:spPr>
            <a:xfrm>
              <a:off x="3640509" y="4952110"/>
              <a:ext cx="2031212" cy="494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50" name="Lightning Bolt 49"/>
            <p:cNvSpPr/>
            <p:nvPr/>
          </p:nvSpPr>
          <p:spPr>
            <a:xfrm rot="9605679">
              <a:off x="3331784" y="5668943"/>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1" name="Lightning Bolt 50"/>
            <p:cNvSpPr/>
            <p:nvPr/>
          </p:nvSpPr>
          <p:spPr>
            <a:xfrm rot="15292901">
              <a:off x="5523737" y="5637836"/>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2" name="Lightning Bolt 51"/>
            <p:cNvSpPr/>
            <p:nvPr/>
          </p:nvSpPr>
          <p:spPr>
            <a:xfrm rot="10067714">
              <a:off x="8645520" y="5125341"/>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3" name="Lightning Bolt 52"/>
            <p:cNvSpPr/>
            <p:nvPr/>
          </p:nvSpPr>
          <p:spPr>
            <a:xfrm rot="14724622">
              <a:off x="9334709" y="5091572"/>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grpSp>
      <p:sp>
        <p:nvSpPr>
          <p:cNvPr id="32" name="Date Placeholder 3">
            <a:extLst>
              <a:ext uri="{FF2B5EF4-FFF2-40B4-BE49-F238E27FC236}">
                <a16:creationId xmlns:a16="http://schemas.microsoft.com/office/drawing/2014/main" id="{15B83512-58C8-4452-9BC8-8C0EEC689D07}"/>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36" name="Footer Placeholder 4">
            <a:extLst>
              <a:ext uri="{FF2B5EF4-FFF2-40B4-BE49-F238E27FC236}">
                <a16:creationId xmlns:a16="http://schemas.microsoft.com/office/drawing/2014/main" id="{176D5D08-D5D0-4EDA-BCD6-21F295C5B62C}"/>
              </a:ext>
            </a:extLst>
          </p:cNvPr>
          <p:cNvSpPr>
            <a:spLocks noGrp="1"/>
          </p:cNvSpPr>
          <p:nvPr>
            <p:ph type="ftr" idx="11"/>
          </p:nvPr>
        </p:nvSpPr>
        <p:spPr>
          <a:xfrm>
            <a:off x="7162800" y="6475414"/>
            <a:ext cx="4246027" cy="180975"/>
          </a:xfrm>
        </p:spPr>
        <p:txBody>
          <a:bodyPr/>
          <a:lstStyle/>
          <a:p>
            <a:r>
              <a:rPr lang="en-GB" dirty="0"/>
              <a:t>Michael Montemurro, Huawei</a:t>
            </a:r>
          </a:p>
        </p:txBody>
      </p:sp>
    </p:spTree>
    <p:extLst>
      <p:ext uri="{BB962C8B-B14F-4D97-AF65-F5344CB8AC3E}">
        <p14:creationId xmlns:p14="http://schemas.microsoft.com/office/powerpoint/2010/main" val="144607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Architecture view of EBCS Topology</a:t>
            </a:r>
          </a:p>
        </p:txBody>
      </p:sp>
      <p:grpSp>
        <p:nvGrpSpPr>
          <p:cNvPr id="3" name="Group 2">
            <a:extLst>
              <a:ext uri="{FF2B5EF4-FFF2-40B4-BE49-F238E27FC236}">
                <a16:creationId xmlns:a16="http://schemas.microsoft.com/office/drawing/2014/main" id="{E5FF75EE-A035-45CD-B8BD-D6B5A36B3A7B}"/>
              </a:ext>
            </a:extLst>
          </p:cNvPr>
          <p:cNvGrpSpPr/>
          <p:nvPr/>
        </p:nvGrpSpPr>
        <p:grpSpPr>
          <a:xfrm>
            <a:off x="1447800" y="1803119"/>
            <a:ext cx="8862881" cy="4369080"/>
            <a:chOff x="1078711" y="2102969"/>
            <a:chExt cx="8862881" cy="4369080"/>
          </a:xfrm>
        </p:grpSpPr>
        <p:sp>
          <p:nvSpPr>
            <p:cNvPr id="4" name="Oval 3"/>
            <p:cNvSpPr/>
            <p:nvPr/>
          </p:nvSpPr>
          <p:spPr>
            <a:xfrm>
              <a:off x="1282535" y="3556086"/>
              <a:ext cx="8312727" cy="1223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DS</a:t>
              </a:r>
            </a:p>
          </p:txBody>
        </p:sp>
        <p:sp>
          <p:nvSpPr>
            <p:cNvPr id="5" name="Flowchart: Process 4"/>
            <p:cNvSpPr/>
            <p:nvPr/>
          </p:nvSpPr>
          <p:spPr>
            <a:xfrm>
              <a:off x="2683824" y="3901116"/>
              <a:ext cx="1864425" cy="569868"/>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6" name="Flowchart: Process 5"/>
            <p:cNvSpPr/>
            <p:nvPr/>
          </p:nvSpPr>
          <p:spPr>
            <a:xfrm>
              <a:off x="1567547" y="4939987"/>
              <a:ext cx="1852546" cy="1532062"/>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latin typeface="Calibri" panose="020F0502020204030204" pitchFamily="34" charset="0"/>
                  <a:cs typeface="Calibri" panose="020F0502020204030204" pitchFamily="34" charset="0"/>
                </a:rPr>
                <a:t>AP</a:t>
              </a:r>
            </a:p>
          </p:txBody>
        </p:sp>
        <p:cxnSp>
          <p:nvCxnSpPr>
            <p:cNvPr id="7" name="Straight Connector 6"/>
            <p:cNvCxnSpPr>
              <a:stCxn id="6" idx="0"/>
              <a:endCxn id="4" idx="3"/>
            </p:cNvCxnSpPr>
            <p:nvPr/>
          </p:nvCxnSpPr>
          <p:spPr>
            <a:xfrm flipV="1">
              <a:off x="2493820" y="4600118"/>
              <a:ext cx="6086" cy="33986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Flowchart: Process 9"/>
            <p:cNvSpPr/>
            <p:nvPr/>
          </p:nvSpPr>
          <p:spPr>
            <a:xfrm>
              <a:off x="7455729" y="4939987"/>
              <a:ext cx="1854527" cy="1532062"/>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latin typeface="Calibri" panose="020F0502020204030204" pitchFamily="34" charset="0"/>
                  <a:cs typeface="Calibri" panose="020F0502020204030204" pitchFamily="34" charset="0"/>
                </a:rPr>
                <a:t>AP</a:t>
              </a:r>
            </a:p>
          </p:txBody>
        </p:sp>
        <p:cxnSp>
          <p:nvCxnSpPr>
            <p:cNvPr id="11" name="Straight Connector 10"/>
            <p:cNvCxnSpPr>
              <a:stCxn id="10" idx="0"/>
              <a:endCxn id="4" idx="5"/>
            </p:cNvCxnSpPr>
            <p:nvPr/>
          </p:nvCxnSpPr>
          <p:spPr>
            <a:xfrm flipH="1" flipV="1">
              <a:off x="8377891" y="4600118"/>
              <a:ext cx="5102" cy="33986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621066" y="5015535"/>
              <a:ext cx="908380"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2" name="Rectangle 21"/>
            <p:cNvSpPr/>
            <p:nvPr/>
          </p:nvSpPr>
          <p:spPr>
            <a:xfrm>
              <a:off x="7544866" y="5025431"/>
              <a:ext cx="908380"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5" name="Flowchart: Process 24"/>
            <p:cNvSpPr/>
            <p:nvPr/>
          </p:nvSpPr>
          <p:spPr>
            <a:xfrm>
              <a:off x="5065852" y="3259201"/>
              <a:ext cx="932213" cy="569868"/>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Portal</a:t>
              </a:r>
            </a:p>
          </p:txBody>
        </p:sp>
        <p:cxnSp>
          <p:nvCxnSpPr>
            <p:cNvPr id="26" name="Straight Connector 25"/>
            <p:cNvCxnSpPr>
              <a:stCxn id="25" idx="0"/>
              <a:endCxn id="31" idx="1"/>
            </p:cNvCxnSpPr>
            <p:nvPr/>
          </p:nvCxnSpPr>
          <p:spPr>
            <a:xfrm flipH="1" flipV="1">
              <a:off x="5527965" y="2921979"/>
              <a:ext cx="3994" cy="33722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Cloud 30"/>
            <p:cNvSpPr/>
            <p:nvPr/>
          </p:nvSpPr>
          <p:spPr>
            <a:xfrm>
              <a:off x="3170713" y="2210219"/>
              <a:ext cx="4714504" cy="712519"/>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LAN and Internet</a:t>
              </a:r>
            </a:p>
          </p:txBody>
        </p:sp>
        <p:cxnSp>
          <p:nvCxnSpPr>
            <p:cNvPr id="32" name="Straight Connector 31"/>
            <p:cNvCxnSpPr>
              <a:stCxn id="31" idx="2"/>
              <a:endCxn id="33" idx="3"/>
            </p:cNvCxnSpPr>
            <p:nvPr/>
          </p:nvCxnSpPr>
          <p:spPr>
            <a:xfrm flipH="1">
              <a:off x="2563126" y="2566479"/>
              <a:ext cx="622211" cy="52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78711" y="2114105"/>
              <a:ext cx="1484415" cy="91516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Source/Sink</a:t>
              </a:r>
            </a:p>
          </p:txBody>
        </p:sp>
        <p:sp>
          <p:nvSpPr>
            <p:cNvPr id="49" name="Flowchart: Process 48"/>
            <p:cNvSpPr/>
            <p:nvPr/>
          </p:nvSpPr>
          <p:spPr>
            <a:xfrm>
              <a:off x="8457177" y="2102969"/>
              <a:ext cx="1484415" cy="91516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Source/Sink</a:t>
              </a:r>
            </a:p>
          </p:txBody>
        </p:sp>
        <p:cxnSp>
          <p:nvCxnSpPr>
            <p:cNvPr id="53" name="Straight Connector 52"/>
            <p:cNvCxnSpPr>
              <a:stCxn id="49" idx="1"/>
              <a:endCxn id="31" idx="0"/>
            </p:cNvCxnSpPr>
            <p:nvPr/>
          </p:nvCxnSpPr>
          <p:spPr>
            <a:xfrm flipH="1">
              <a:off x="7881288" y="2560551"/>
              <a:ext cx="575889" cy="592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9" name="Date Placeholder 3">
            <a:extLst>
              <a:ext uri="{FF2B5EF4-FFF2-40B4-BE49-F238E27FC236}">
                <a16:creationId xmlns:a16="http://schemas.microsoft.com/office/drawing/2014/main" id="{251F17EA-6149-4DCE-9D92-F9B979BE3419}"/>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20" name="Footer Placeholder 4">
            <a:extLst>
              <a:ext uri="{FF2B5EF4-FFF2-40B4-BE49-F238E27FC236}">
                <a16:creationId xmlns:a16="http://schemas.microsoft.com/office/drawing/2014/main" id="{17E47755-A5E0-4A87-9916-3EA37293B314}"/>
              </a:ext>
            </a:extLst>
          </p:cNvPr>
          <p:cNvSpPr>
            <a:spLocks noGrp="1"/>
          </p:cNvSpPr>
          <p:nvPr>
            <p:ph type="ftr" idx="11"/>
          </p:nvPr>
        </p:nvSpPr>
        <p:spPr>
          <a:xfrm>
            <a:off x="7162800" y="6475414"/>
            <a:ext cx="4246027" cy="180975"/>
          </a:xfrm>
        </p:spPr>
        <p:txBody>
          <a:bodyPr/>
          <a:lstStyle/>
          <a:p>
            <a:r>
              <a:rPr lang="en-GB" dirty="0"/>
              <a:t>Michael Montemurro, Huawei</a:t>
            </a:r>
          </a:p>
        </p:txBody>
      </p:sp>
    </p:spTree>
    <p:extLst>
      <p:ext uri="{BB962C8B-B14F-4D97-AF65-F5344CB8AC3E}">
        <p14:creationId xmlns:p14="http://schemas.microsoft.com/office/powerpoint/2010/main" val="291957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E2EF31A-72C6-47CC-A853-22CB13C68AA3}"/>
              </a:ext>
            </a:extLst>
          </p:cNvPr>
          <p:cNvSpPr>
            <a:spLocks noGrp="1"/>
          </p:cNvSpPr>
          <p:nvPr>
            <p:ph type="title"/>
          </p:nvPr>
        </p:nvSpPr>
        <p:spPr/>
        <p:txBody>
          <a:bodyPr/>
          <a:lstStyle/>
          <a:p>
            <a:r>
              <a:rPr lang="en-CA" dirty="0"/>
              <a:t>EBCS Service and LAN traffic</a:t>
            </a:r>
          </a:p>
        </p:txBody>
      </p:sp>
      <p:sp>
        <p:nvSpPr>
          <p:cNvPr id="7" name="Content Placeholder 6">
            <a:extLst>
              <a:ext uri="{FF2B5EF4-FFF2-40B4-BE49-F238E27FC236}">
                <a16:creationId xmlns:a16="http://schemas.microsoft.com/office/drawing/2014/main" id="{810DD756-A17F-4EBD-82B8-8B0EAB596A9F}"/>
              </a:ext>
            </a:extLst>
          </p:cNvPr>
          <p:cNvSpPr>
            <a:spLocks noGrp="1"/>
          </p:cNvSpPr>
          <p:nvPr>
            <p:ph idx="1"/>
          </p:nvPr>
        </p:nvSpPr>
        <p:spPr/>
        <p:txBody>
          <a:bodyPr/>
          <a:lstStyle/>
          <a:p>
            <a:pPr>
              <a:buFont typeface="Arial" panose="020B0604020202020204" pitchFamily="34" charset="0"/>
              <a:buChar char="•"/>
            </a:pPr>
            <a:r>
              <a:rPr lang="en-CA" dirty="0"/>
              <a:t>An EBCS stream can be available from multiple APs simultaneously. It is not limited by a BSS.</a:t>
            </a:r>
          </a:p>
          <a:p>
            <a:pPr>
              <a:buFont typeface="Arial" panose="020B0604020202020204" pitchFamily="34" charset="0"/>
              <a:buChar char="•"/>
            </a:pPr>
            <a:r>
              <a:rPr lang="en-CA" dirty="0"/>
              <a:t>EBCS traffic is separate from group-addressed LAN traffic – it does not need to adhere to requirements for transmission/reception in a BSS.</a:t>
            </a:r>
          </a:p>
          <a:p>
            <a:pPr>
              <a:buFont typeface="Arial" panose="020B0604020202020204" pitchFamily="34" charset="0"/>
              <a:buChar char="•"/>
            </a:pPr>
            <a:r>
              <a:rPr lang="en-CA" dirty="0"/>
              <a:t>STAs do not need to be associated to receive EBCS traffic</a:t>
            </a:r>
          </a:p>
          <a:p>
            <a:pPr>
              <a:buFont typeface="Arial" panose="020B0604020202020204" pitchFamily="34" charset="0"/>
              <a:buChar char="•"/>
            </a:pPr>
            <a:r>
              <a:rPr lang="en-CA" dirty="0"/>
              <a:t>STAs can receive traffic from any STA that is broadcasting EBCS traffic.</a:t>
            </a:r>
          </a:p>
          <a:p>
            <a:pPr>
              <a:buFont typeface="Arial" panose="020B0604020202020204" pitchFamily="34" charset="0"/>
              <a:buChar char="•"/>
            </a:pPr>
            <a:r>
              <a:rPr lang="en-CA" dirty="0"/>
              <a:t>EBCS traffic can be uplink or downlink</a:t>
            </a:r>
          </a:p>
          <a:p>
            <a:pPr>
              <a:buFont typeface="Arial" panose="020B0604020202020204" pitchFamily="34" charset="0"/>
              <a:buChar char="•"/>
            </a:pPr>
            <a:r>
              <a:rPr lang="en-CA" dirty="0"/>
              <a:t>Typically, WLAN devices use a MAC address to filter traffic for reception.</a:t>
            </a:r>
          </a:p>
          <a:p>
            <a:pPr>
              <a:buFont typeface="Arial" panose="020B0604020202020204" pitchFamily="34" charset="0"/>
              <a:buChar char="•"/>
            </a:pPr>
            <a:r>
              <a:rPr lang="en-CA" dirty="0"/>
              <a:t>Why not modify addressing to make EBCS traffic easier to transmit/receive?</a:t>
            </a:r>
          </a:p>
        </p:txBody>
      </p:sp>
      <p:sp>
        <p:nvSpPr>
          <p:cNvPr id="4" name="Footer Placeholder 3">
            <a:extLst>
              <a:ext uri="{FF2B5EF4-FFF2-40B4-BE49-F238E27FC236}">
                <a16:creationId xmlns:a16="http://schemas.microsoft.com/office/drawing/2014/main" id="{12E11A15-AAC0-4101-B6C2-800DEC3F8C8F}"/>
              </a:ext>
            </a:extLst>
          </p:cNvPr>
          <p:cNvSpPr>
            <a:spLocks noGrp="1"/>
          </p:cNvSpPr>
          <p:nvPr>
            <p:ph type="ftr" idx="14"/>
          </p:nvPr>
        </p:nvSpPr>
        <p:spPr/>
        <p:txBody>
          <a:bodyPr/>
          <a:lstStyle/>
          <a:p>
            <a:r>
              <a:rPr lang="en-GB" dirty="0"/>
              <a:t>Michael Montemurro, Huawei</a:t>
            </a:r>
          </a:p>
        </p:txBody>
      </p:sp>
      <p:sp>
        <p:nvSpPr>
          <p:cNvPr id="3" name="Date Placeholder 2">
            <a:extLst>
              <a:ext uri="{FF2B5EF4-FFF2-40B4-BE49-F238E27FC236}">
                <a16:creationId xmlns:a16="http://schemas.microsoft.com/office/drawing/2014/main" id="{DC24E6FE-60B1-42B9-86F2-C2270B152D1E}"/>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20925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624"/>
            <a:ext cx="10515600" cy="1325563"/>
          </a:xfrm>
        </p:spPr>
        <p:txBody>
          <a:bodyPr/>
          <a:lstStyle/>
          <a:p>
            <a:r>
              <a:rPr lang="en-US" dirty="0"/>
              <a:t>Mapping Content to Addressing</a:t>
            </a:r>
          </a:p>
        </p:txBody>
      </p:sp>
      <p:sp>
        <p:nvSpPr>
          <p:cNvPr id="4" name="Content Placeholder 3"/>
          <p:cNvSpPr>
            <a:spLocks noGrp="1"/>
          </p:cNvSpPr>
          <p:nvPr>
            <p:ph idx="1"/>
          </p:nvPr>
        </p:nvSpPr>
        <p:spPr>
          <a:xfrm>
            <a:off x="505691" y="1513984"/>
            <a:ext cx="10668990" cy="3043258"/>
          </a:xfrm>
        </p:spPr>
        <p:txBody>
          <a:bodyPr>
            <a:normAutofit/>
          </a:bodyPr>
          <a:lstStyle/>
          <a:p>
            <a:pPr>
              <a:buFont typeface="Arial" panose="020B0604020202020204" pitchFamily="34" charset="0"/>
              <a:buChar char="•"/>
            </a:pPr>
            <a:r>
              <a:rPr lang="en-US" dirty="0"/>
              <a:t>APs typically only send broadcast traffic to STAs associated in their BSS. Addressing is based on the BSS – identified by a BSSID (MAC Address).</a:t>
            </a:r>
          </a:p>
          <a:p>
            <a:pPr>
              <a:buFont typeface="Arial" panose="020B0604020202020204" pitchFamily="34" charset="0"/>
              <a:buChar char="•"/>
            </a:pPr>
            <a:r>
              <a:rPr lang="en-US" dirty="0"/>
              <a:t>EBCS traffic can be received by any device that subscribes to a given Content ID. Similarly, the device can broadcast traffic to any AP that subscribes to the Content ID.</a:t>
            </a:r>
          </a:p>
          <a:p>
            <a:pPr>
              <a:buFont typeface="Arial" panose="020B0604020202020204" pitchFamily="34" charset="0"/>
              <a:buChar char="•"/>
            </a:pPr>
            <a:r>
              <a:rPr lang="en-US" dirty="0"/>
              <a:t>Assigning a </a:t>
            </a:r>
            <a:r>
              <a:rPr lang="en-US" dirty="0">
                <a:solidFill>
                  <a:schemeClr val="tx1"/>
                </a:solidFill>
              </a:rPr>
              <a:t>specific EBCS MAC Address </a:t>
            </a:r>
            <a:r>
              <a:rPr lang="en-US" dirty="0"/>
              <a:t>for the stream makes it easier for STAs to send/receive traffic. STAs/APs use the MAC address to filter traffic.</a:t>
            </a:r>
          </a:p>
        </p:txBody>
      </p:sp>
      <p:graphicFrame>
        <p:nvGraphicFramePr>
          <p:cNvPr id="3" name="Table 2"/>
          <p:cNvGraphicFramePr>
            <a:graphicFrameLocks noGrp="1"/>
          </p:cNvGraphicFramePr>
          <p:nvPr>
            <p:extLst>
              <p:ext uri="{D42A27DB-BD31-4B8C-83A1-F6EECF244321}">
                <p14:modId xmlns:p14="http://schemas.microsoft.com/office/powerpoint/2010/main" val="2055938309"/>
              </p:ext>
            </p:extLst>
          </p:nvPr>
        </p:nvGraphicFramePr>
        <p:xfrm>
          <a:off x="838200" y="4419600"/>
          <a:ext cx="10507580" cy="1645920"/>
        </p:xfrm>
        <a:graphic>
          <a:graphicData uri="http://schemas.openxmlformats.org/drawingml/2006/table">
            <a:tbl>
              <a:tblPr firstRow="1" bandRow="1">
                <a:tableStyleId>{5C22544A-7EE6-4342-B048-85BDC9FD1C3A}</a:tableStyleId>
              </a:tblPr>
              <a:tblGrid>
                <a:gridCol w="2626895">
                  <a:extLst>
                    <a:ext uri="{9D8B030D-6E8A-4147-A177-3AD203B41FA5}">
                      <a16:colId xmlns:a16="http://schemas.microsoft.com/office/drawing/2014/main" val="20000"/>
                    </a:ext>
                  </a:extLst>
                </a:gridCol>
                <a:gridCol w="2609837">
                  <a:extLst>
                    <a:ext uri="{9D8B030D-6E8A-4147-A177-3AD203B41FA5}">
                      <a16:colId xmlns:a16="http://schemas.microsoft.com/office/drawing/2014/main" val="20001"/>
                    </a:ext>
                  </a:extLst>
                </a:gridCol>
                <a:gridCol w="2643953">
                  <a:extLst>
                    <a:ext uri="{9D8B030D-6E8A-4147-A177-3AD203B41FA5}">
                      <a16:colId xmlns:a16="http://schemas.microsoft.com/office/drawing/2014/main" val="20002"/>
                    </a:ext>
                  </a:extLst>
                </a:gridCol>
                <a:gridCol w="2626895">
                  <a:extLst>
                    <a:ext uri="{9D8B030D-6E8A-4147-A177-3AD203B41FA5}">
                      <a16:colId xmlns:a16="http://schemas.microsoft.com/office/drawing/2014/main" val="20003"/>
                    </a:ext>
                  </a:extLst>
                </a:gridCol>
              </a:tblGrid>
              <a:tr h="0">
                <a:tc>
                  <a:txBody>
                    <a:bodyPr/>
                    <a:lstStyle/>
                    <a:p>
                      <a:r>
                        <a:rPr lang="en-US" dirty="0"/>
                        <a:t>Traffic</a:t>
                      </a:r>
                      <a:r>
                        <a:rPr lang="en-US" baseline="0" dirty="0"/>
                        <a:t> Direction</a:t>
                      </a:r>
                      <a:endParaRPr lang="en-US" dirty="0"/>
                    </a:p>
                  </a:txBody>
                  <a:tcPr/>
                </a:tc>
                <a:tc>
                  <a:txBody>
                    <a:bodyPr/>
                    <a:lstStyle/>
                    <a:p>
                      <a:r>
                        <a:rPr lang="en-US" dirty="0"/>
                        <a:t>LAN</a:t>
                      </a:r>
                      <a:r>
                        <a:rPr lang="en-US" baseline="0" dirty="0"/>
                        <a:t> traffic</a:t>
                      </a:r>
                      <a:endParaRPr lang="en-US" dirty="0"/>
                    </a:p>
                  </a:txBody>
                  <a:tcPr/>
                </a:tc>
                <a:tc>
                  <a:txBody>
                    <a:bodyPr/>
                    <a:lstStyle/>
                    <a:p>
                      <a:r>
                        <a:rPr lang="en-US" dirty="0"/>
                        <a:t>Content ID</a:t>
                      </a:r>
                    </a:p>
                  </a:txBody>
                  <a:tcPr/>
                </a:tc>
                <a:tc>
                  <a:txBody>
                    <a:bodyPr/>
                    <a:lstStyle/>
                    <a:p>
                      <a:r>
                        <a:rPr lang="en-US" baseline="0" dirty="0">
                          <a:solidFill>
                            <a:schemeClr val="bg1"/>
                          </a:solidFill>
                        </a:rPr>
                        <a:t>EBCS MAC Address</a:t>
                      </a:r>
                      <a:endParaRPr lang="en-US" dirty="0">
                        <a:solidFill>
                          <a:schemeClr val="bg1"/>
                        </a:solidFill>
                      </a:endParaRPr>
                    </a:p>
                  </a:txBody>
                  <a:tcPr/>
                </a:tc>
                <a:extLst>
                  <a:ext uri="{0D108BD9-81ED-4DB2-BD59-A6C34878D82A}">
                    <a16:rowId xmlns:a16="http://schemas.microsoft.com/office/drawing/2014/main" val="10000"/>
                  </a:ext>
                </a:extLst>
              </a:tr>
              <a:tr h="514709">
                <a:tc>
                  <a:txBody>
                    <a:bodyPr/>
                    <a:lstStyle/>
                    <a:p>
                      <a:r>
                        <a:rPr lang="en-US" dirty="0"/>
                        <a:t>Downlink</a:t>
                      </a:r>
                    </a:p>
                  </a:txBody>
                  <a:tcPr/>
                </a:tc>
                <a:tc>
                  <a:txBody>
                    <a:bodyPr/>
                    <a:lstStyle/>
                    <a:p>
                      <a:r>
                        <a:rPr lang="en-US" dirty="0"/>
                        <a:t>Broadcast/multicast</a:t>
                      </a:r>
                      <a:r>
                        <a:rPr lang="en-US" baseline="0" dirty="0"/>
                        <a:t> address (BC/MC)</a:t>
                      </a:r>
                      <a:endParaRPr lang="en-US" dirty="0"/>
                    </a:p>
                  </a:txBody>
                  <a:tcPr/>
                </a:tc>
                <a:tc>
                  <a:txBody>
                    <a:bodyPr/>
                    <a:lstStyle/>
                    <a:p>
                      <a:r>
                        <a:rPr lang="en-US" dirty="0"/>
                        <a:t>Assigned by stream mapper</a:t>
                      </a:r>
                    </a:p>
                  </a:txBody>
                  <a:tcPr/>
                </a:tc>
                <a:tc>
                  <a:txBody>
                    <a:bodyPr/>
                    <a:lstStyle/>
                    <a:p>
                      <a:r>
                        <a:rPr lang="en-US" dirty="0"/>
                        <a:t>Unique Address for EBCS traffic stream.</a:t>
                      </a:r>
                    </a:p>
                  </a:txBody>
                  <a:tcPr/>
                </a:tc>
                <a:extLst>
                  <a:ext uri="{0D108BD9-81ED-4DB2-BD59-A6C34878D82A}">
                    <a16:rowId xmlns:a16="http://schemas.microsoft.com/office/drawing/2014/main" val="10001"/>
                  </a:ext>
                </a:extLst>
              </a:tr>
              <a:tr h="370840">
                <a:tc>
                  <a:txBody>
                    <a:bodyPr/>
                    <a:lstStyle/>
                    <a:p>
                      <a:r>
                        <a:rPr lang="en-US" dirty="0"/>
                        <a:t>Uplink</a:t>
                      </a:r>
                    </a:p>
                  </a:txBody>
                  <a:tcPr/>
                </a:tc>
                <a:tc>
                  <a:txBody>
                    <a:bodyPr/>
                    <a:lstStyle/>
                    <a:p>
                      <a:r>
                        <a:rPr lang="en-US" dirty="0"/>
                        <a:t>Unicast or BC/MC</a:t>
                      </a:r>
                    </a:p>
                  </a:txBody>
                  <a:tcPr/>
                </a:tc>
                <a:tc>
                  <a:txBody>
                    <a:bodyPr/>
                    <a:lstStyle/>
                    <a:p>
                      <a:r>
                        <a:rPr lang="en-US" dirty="0"/>
                        <a:t>Assigned by</a:t>
                      </a:r>
                      <a:r>
                        <a:rPr lang="en-US" baseline="0" dirty="0"/>
                        <a:t> stream mapper</a:t>
                      </a:r>
                      <a:endParaRPr lang="en-US" dirty="0"/>
                    </a:p>
                  </a:txBody>
                  <a:tcPr/>
                </a:tc>
                <a:tc>
                  <a:txBody>
                    <a:bodyPr/>
                    <a:lstStyle/>
                    <a:p>
                      <a:r>
                        <a:rPr lang="en-US" dirty="0"/>
                        <a:t>Unique Address for EBCS traffic stream.</a:t>
                      </a:r>
                    </a:p>
                  </a:txBody>
                  <a:tcPr/>
                </a:tc>
                <a:extLst>
                  <a:ext uri="{0D108BD9-81ED-4DB2-BD59-A6C34878D82A}">
                    <a16:rowId xmlns:a16="http://schemas.microsoft.com/office/drawing/2014/main" val="10002"/>
                  </a:ext>
                </a:extLst>
              </a:tr>
            </a:tbl>
          </a:graphicData>
        </a:graphic>
      </p:graphicFrame>
      <p:sp>
        <p:nvSpPr>
          <p:cNvPr id="6" name="Date Placeholder 3">
            <a:extLst>
              <a:ext uri="{FF2B5EF4-FFF2-40B4-BE49-F238E27FC236}">
                <a16:creationId xmlns:a16="http://schemas.microsoft.com/office/drawing/2014/main" id="{A8C33D2D-361A-4F53-B9FC-D59CBBCFBFEC}"/>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7" name="Footer Placeholder 4">
            <a:extLst>
              <a:ext uri="{FF2B5EF4-FFF2-40B4-BE49-F238E27FC236}">
                <a16:creationId xmlns:a16="http://schemas.microsoft.com/office/drawing/2014/main" id="{7FD2CEB1-A6D2-43C4-830E-AA0FBF2BD15B}"/>
              </a:ext>
            </a:extLst>
          </p:cNvPr>
          <p:cNvSpPr txBox="1">
            <a:spLocks/>
          </p:cNvSpPr>
          <p:nvPr/>
        </p:nvSpPr>
        <p:spPr>
          <a:xfrm>
            <a:off x="7162800"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Footer Placeholder 4">
            <a:extLst>
              <a:ext uri="{FF2B5EF4-FFF2-40B4-BE49-F238E27FC236}">
                <a16:creationId xmlns:a16="http://schemas.microsoft.com/office/drawing/2014/main" id="{B7B8927B-A4E0-49D7-A822-016277722057}"/>
              </a:ext>
            </a:extLst>
          </p:cNvPr>
          <p:cNvSpPr txBox="1">
            <a:spLocks/>
          </p:cNvSpPr>
          <p:nvPr/>
        </p:nvSpPr>
        <p:spPr>
          <a:xfrm>
            <a:off x="7239000" y="6449888"/>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Tree>
    <p:extLst>
      <p:ext uri="{BB962C8B-B14F-4D97-AF65-F5344CB8AC3E}">
        <p14:creationId xmlns:p14="http://schemas.microsoft.com/office/powerpoint/2010/main" val="108333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an EBCS traffic stream</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STA or AP can identify an EBCS traffic stream by the information:</a:t>
            </a:r>
          </a:p>
          <a:p>
            <a:pPr marL="800100" lvl="1" indent="-342900">
              <a:buFont typeface="Arial" panose="020B0604020202020204" pitchFamily="34" charset="0"/>
              <a:buChar char="•"/>
            </a:pPr>
            <a:r>
              <a:rPr lang="en-US" dirty="0"/>
              <a:t>Content ID</a:t>
            </a:r>
          </a:p>
          <a:p>
            <a:pPr marL="800100" lvl="1" indent="-342900">
              <a:buFont typeface="Arial" panose="020B0604020202020204" pitchFamily="34" charset="0"/>
              <a:buChar char="•"/>
            </a:pPr>
            <a:r>
              <a:rPr lang="en-US" dirty="0"/>
              <a:t>Multicast Address (note it could be a Broadcast Address)</a:t>
            </a:r>
          </a:p>
          <a:p>
            <a:pPr marL="800100" lvl="1" indent="-342900">
              <a:buFont typeface="Arial" panose="020B0604020202020204" pitchFamily="34" charset="0"/>
              <a:buChar char="•"/>
            </a:pPr>
            <a:r>
              <a:rPr lang="en-US" dirty="0">
                <a:solidFill>
                  <a:schemeClr val="tx1"/>
                </a:solidFill>
              </a:rPr>
              <a:t>EBCS MAC Address </a:t>
            </a:r>
          </a:p>
        </p:txBody>
      </p:sp>
      <p:sp>
        <p:nvSpPr>
          <p:cNvPr id="5" name="Date Placeholder 3">
            <a:extLst>
              <a:ext uri="{FF2B5EF4-FFF2-40B4-BE49-F238E27FC236}">
                <a16:creationId xmlns:a16="http://schemas.microsoft.com/office/drawing/2014/main" id="{C8169080-FE59-4778-9E67-E28CAA13A770}"/>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6" name="Footer Placeholder 4">
            <a:extLst>
              <a:ext uri="{FF2B5EF4-FFF2-40B4-BE49-F238E27FC236}">
                <a16:creationId xmlns:a16="http://schemas.microsoft.com/office/drawing/2014/main" id="{1103007C-A20D-465C-BB5A-4BA265E265E6}"/>
              </a:ext>
            </a:extLst>
          </p:cNvPr>
          <p:cNvSpPr txBox="1">
            <a:spLocks/>
          </p:cNvSpPr>
          <p:nvPr/>
        </p:nvSpPr>
        <p:spPr>
          <a:xfrm>
            <a:off x="7162800"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Michael Montemurro, Huawei</a:t>
            </a:r>
            <a:endParaRPr lang="en-GB" dirty="0"/>
          </a:p>
        </p:txBody>
      </p:sp>
      <p:sp>
        <p:nvSpPr>
          <p:cNvPr id="7" name="Footer Placeholder 4">
            <a:extLst>
              <a:ext uri="{FF2B5EF4-FFF2-40B4-BE49-F238E27FC236}">
                <a16:creationId xmlns:a16="http://schemas.microsoft.com/office/drawing/2014/main" id="{C6DFA3F9-CFB1-4045-A4C5-AA3578499CE9}"/>
              </a:ext>
            </a:extLst>
          </p:cNvPr>
          <p:cNvSpPr txBox="1">
            <a:spLocks/>
          </p:cNvSpPr>
          <p:nvPr/>
        </p:nvSpPr>
        <p:spPr>
          <a:xfrm>
            <a:off x="7239000" y="6475413"/>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Tree>
    <p:extLst>
      <p:ext uri="{BB962C8B-B14F-4D97-AF65-F5344CB8AC3E}">
        <p14:creationId xmlns:p14="http://schemas.microsoft.com/office/powerpoint/2010/main" val="223545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0699" y="281998"/>
            <a:ext cx="10515600" cy="1325563"/>
          </a:xfrm>
        </p:spPr>
        <p:txBody>
          <a:bodyPr/>
          <a:lstStyle/>
          <a:p>
            <a:r>
              <a:rPr lang="en-US" dirty="0"/>
              <a:t>Downlink EBCS stream example</a:t>
            </a:r>
          </a:p>
        </p:txBody>
      </p:sp>
      <p:grpSp>
        <p:nvGrpSpPr>
          <p:cNvPr id="5" name="Group 4">
            <a:extLst>
              <a:ext uri="{FF2B5EF4-FFF2-40B4-BE49-F238E27FC236}">
                <a16:creationId xmlns:a16="http://schemas.microsoft.com/office/drawing/2014/main" id="{5930ABA7-46B4-4402-87F7-A8B9CC42976E}"/>
              </a:ext>
            </a:extLst>
          </p:cNvPr>
          <p:cNvGrpSpPr/>
          <p:nvPr/>
        </p:nvGrpSpPr>
        <p:grpSpPr>
          <a:xfrm>
            <a:off x="885701" y="1219200"/>
            <a:ext cx="10160322" cy="5112426"/>
            <a:chOff x="687136" y="983574"/>
            <a:chExt cx="10880252" cy="5751153"/>
          </a:xfrm>
        </p:grpSpPr>
        <p:cxnSp>
          <p:nvCxnSpPr>
            <p:cNvPr id="6" name="Straight Connector 5"/>
            <p:cNvCxnSpPr/>
            <p:nvPr/>
          </p:nvCxnSpPr>
          <p:spPr>
            <a:xfrm>
              <a:off x="687136" y="4010002"/>
              <a:ext cx="10001250" cy="11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520042" y="3289467"/>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477985"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966858"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664525" y="3289466"/>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8918369" y="237506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Router</a:t>
              </a:r>
            </a:p>
          </p:txBody>
        </p:sp>
        <p:sp>
          <p:nvSpPr>
            <p:cNvPr id="20" name="Flowchart: Process 19"/>
            <p:cNvSpPr/>
            <p:nvPr/>
          </p:nvSpPr>
          <p:spPr>
            <a:xfrm>
              <a:off x="6234719"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2" name="Flowchart: Process 21"/>
            <p:cNvSpPr/>
            <p:nvPr/>
          </p:nvSpPr>
          <p:spPr>
            <a:xfrm>
              <a:off x="1755916"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3" name="Flowchart: Process 22"/>
            <p:cNvSpPr/>
            <p:nvPr/>
          </p:nvSpPr>
          <p:spPr>
            <a:xfrm>
              <a:off x="790699" y="240706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a:t>
              </a:r>
            </a:p>
          </p:txBody>
        </p:sp>
        <p:cxnSp>
          <p:nvCxnSpPr>
            <p:cNvPr id="25" name="Elbow Connector 24"/>
            <p:cNvCxnSpPr>
              <a:stCxn id="18" idx="1"/>
            </p:cNvCxnSpPr>
            <p:nvPr/>
          </p:nvCxnSpPr>
          <p:spPr>
            <a:xfrm rot="10800000">
              <a:off x="7968343" y="2161309"/>
              <a:ext cx="950026" cy="670958"/>
            </a:xfrm>
            <a:prstGeom prst="bentConnector3">
              <a:avLst>
                <a:gd name="adj1" fmla="val 102500"/>
              </a:avLst>
            </a:prstGeom>
            <a:ln w="38100"/>
          </p:spPr>
          <p:style>
            <a:lnRef idx="1">
              <a:schemeClr val="accent1"/>
            </a:lnRef>
            <a:fillRef idx="0">
              <a:schemeClr val="accent1"/>
            </a:fillRef>
            <a:effectRef idx="0">
              <a:schemeClr val="accent1"/>
            </a:effectRef>
            <a:fontRef idx="minor">
              <a:schemeClr val="tx1"/>
            </a:fontRef>
          </p:style>
        </p:cxnSp>
        <p:sp>
          <p:nvSpPr>
            <p:cNvPr id="30" name="Cloud 29"/>
            <p:cNvSpPr/>
            <p:nvPr/>
          </p:nvSpPr>
          <p:spPr>
            <a:xfrm>
              <a:off x="6986997" y="983574"/>
              <a:ext cx="2584515" cy="12988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Internet</a:t>
              </a:r>
            </a:p>
          </p:txBody>
        </p:sp>
        <p:cxnSp>
          <p:nvCxnSpPr>
            <p:cNvPr id="31" name="Straight Connector 30"/>
            <p:cNvCxnSpPr/>
            <p:nvPr/>
          </p:nvCxnSpPr>
          <p:spPr>
            <a:xfrm flipH="1">
              <a:off x="9571513" y="1584722"/>
              <a:ext cx="546264" cy="38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082973" y="108865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a:t>
              </a:r>
            </a:p>
            <a:p>
              <a:pPr algn="ctr"/>
              <a:r>
                <a:rPr lang="en-US" sz="1800" dirty="0">
                  <a:latin typeface="Calibri" panose="020F0502020204030204" pitchFamily="34" charset="0"/>
                  <a:cs typeface="Calibri" panose="020F0502020204030204" pitchFamily="34" charset="0"/>
                </a:rPr>
                <a:t>Source</a:t>
              </a:r>
            </a:p>
          </p:txBody>
        </p:sp>
        <p:sp>
          <p:nvSpPr>
            <p:cNvPr id="34" name="Flowchart: Process 33"/>
            <p:cNvSpPr/>
            <p:nvPr/>
          </p:nvSpPr>
          <p:spPr>
            <a:xfrm>
              <a:off x="3925324" y="5820328"/>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STA</a:t>
              </a:r>
            </a:p>
          </p:txBody>
        </p:sp>
        <p:sp>
          <p:nvSpPr>
            <p:cNvPr id="44" name="Rectangle 43"/>
            <p:cNvSpPr/>
            <p:nvPr/>
          </p:nvSpPr>
          <p:spPr>
            <a:xfrm>
              <a:off x="10760481" y="3729044"/>
              <a:ext cx="604582" cy="415475"/>
            </a:xfrm>
            <a:prstGeom prst="rect">
              <a:avLst/>
            </a:prstGeom>
          </p:spPr>
          <p:txBody>
            <a:bodyPr wrap="none">
              <a:spAutoFit/>
            </a:bodyPr>
            <a:lstStyle/>
            <a:p>
              <a:r>
                <a:rPr lang="en-US" sz="1800" dirty="0">
                  <a:latin typeface="Calibri" panose="020F0502020204030204" pitchFamily="34" charset="0"/>
                  <a:cs typeface="Calibri" panose="020F0502020204030204" pitchFamily="34" charset="0"/>
                </a:rPr>
                <a:t>LAN</a:t>
              </a:r>
            </a:p>
          </p:txBody>
        </p:sp>
        <p:sp>
          <p:nvSpPr>
            <p:cNvPr id="47" name="Rectangle 46"/>
            <p:cNvSpPr/>
            <p:nvPr/>
          </p:nvSpPr>
          <p:spPr>
            <a:xfrm>
              <a:off x="3629972" y="4218410"/>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49" name="Rectangle 48"/>
            <p:cNvSpPr/>
            <p:nvPr/>
          </p:nvSpPr>
          <p:spPr>
            <a:xfrm>
              <a:off x="3640100" y="4834448"/>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 name="Oval 1"/>
            <p:cNvSpPr/>
            <p:nvPr/>
          </p:nvSpPr>
          <p:spPr>
            <a:xfrm>
              <a:off x="5437087" y="410247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1</a:t>
              </a:r>
            </a:p>
          </p:txBody>
        </p:sp>
        <p:sp>
          <p:nvSpPr>
            <p:cNvPr id="32" name="Oval 31"/>
            <p:cNvSpPr/>
            <p:nvPr/>
          </p:nvSpPr>
          <p:spPr>
            <a:xfrm>
              <a:off x="5991119" y="522779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sp>
          <p:nvSpPr>
            <p:cNvPr id="37" name="Oval 36"/>
            <p:cNvSpPr/>
            <p:nvPr/>
          </p:nvSpPr>
          <p:spPr>
            <a:xfrm>
              <a:off x="3076233" y="523476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sp>
          <p:nvSpPr>
            <p:cNvPr id="3" name="Striped Right Arrow 2"/>
            <p:cNvSpPr/>
            <p:nvPr/>
          </p:nvSpPr>
          <p:spPr>
            <a:xfrm rot="8431826">
              <a:off x="5472982" y="5485293"/>
              <a:ext cx="598502" cy="289332"/>
            </a:xfrm>
            <a:prstGeom prst="striped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38" name="Striped Right Arrow 37"/>
            <p:cNvSpPr/>
            <p:nvPr/>
          </p:nvSpPr>
          <p:spPr>
            <a:xfrm rot="2489083">
              <a:off x="3329932" y="5468490"/>
              <a:ext cx="598502" cy="289332"/>
            </a:xfrm>
            <a:prstGeom prst="striped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cxnSp>
          <p:nvCxnSpPr>
            <p:cNvPr id="7" name="Curved Connector 6"/>
            <p:cNvCxnSpPr/>
            <p:nvPr/>
          </p:nvCxnSpPr>
          <p:spPr>
            <a:xfrm>
              <a:off x="1755916" y="3426106"/>
              <a:ext cx="1677125" cy="1039361"/>
            </a:xfrm>
            <a:prstGeom prst="curvedConnector3">
              <a:avLst/>
            </a:prstGeom>
            <a:ln w="1016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2385805" y="3461988"/>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2</a:t>
              </a:r>
            </a:p>
          </p:txBody>
        </p:sp>
        <p:sp>
          <p:nvSpPr>
            <p:cNvPr id="8" name="Down Arrow 7"/>
            <p:cNvSpPr/>
            <p:nvPr/>
          </p:nvSpPr>
          <p:spPr>
            <a:xfrm>
              <a:off x="1852191" y="5766484"/>
              <a:ext cx="1224040" cy="372128"/>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54" name="Oval 53"/>
            <p:cNvSpPr/>
            <p:nvPr/>
          </p:nvSpPr>
          <p:spPr>
            <a:xfrm>
              <a:off x="2594034" y="5568852"/>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55" name="Down Arrow 54"/>
            <p:cNvSpPr/>
            <p:nvPr/>
          </p:nvSpPr>
          <p:spPr>
            <a:xfrm>
              <a:off x="6331560" y="5745797"/>
              <a:ext cx="1224040" cy="372128"/>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56" name="Oval 55"/>
            <p:cNvSpPr/>
            <p:nvPr/>
          </p:nvSpPr>
          <p:spPr>
            <a:xfrm>
              <a:off x="7073403" y="5548165"/>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13" name="Bent Arrow 12"/>
            <p:cNvSpPr/>
            <p:nvPr/>
          </p:nvSpPr>
          <p:spPr>
            <a:xfrm rot="10800000">
              <a:off x="2924960" y="4570104"/>
              <a:ext cx="1577133" cy="568857"/>
            </a:xfrm>
            <a:prstGeom prst="bentArrow">
              <a:avLst>
                <a:gd name="adj1" fmla="val 18828"/>
                <a:gd name="adj2" fmla="val 25000"/>
                <a:gd name="adj3" fmla="val 27057"/>
                <a:gd name="adj4" fmla="val 4375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panose="020F0502020204030204" pitchFamily="34" charset="0"/>
                <a:cs typeface="Calibri" panose="020F0502020204030204" pitchFamily="34" charset="0"/>
              </a:endParaRPr>
            </a:p>
          </p:txBody>
        </p:sp>
        <p:sp>
          <p:nvSpPr>
            <p:cNvPr id="57" name="Bent Arrow 56"/>
            <p:cNvSpPr/>
            <p:nvPr/>
          </p:nvSpPr>
          <p:spPr>
            <a:xfrm rot="10800000" flipH="1">
              <a:off x="4719783" y="4537146"/>
              <a:ext cx="1577133" cy="568857"/>
            </a:xfrm>
            <a:prstGeom prst="bentArrow">
              <a:avLst>
                <a:gd name="adj1" fmla="val 18828"/>
                <a:gd name="adj2" fmla="val 25000"/>
                <a:gd name="adj3" fmla="val 27057"/>
                <a:gd name="adj4" fmla="val 4375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panose="020F0502020204030204" pitchFamily="34" charset="0"/>
                <a:cs typeface="Calibri" panose="020F0502020204030204" pitchFamily="34" charset="0"/>
              </a:endParaRPr>
            </a:p>
          </p:txBody>
        </p:sp>
        <p:sp>
          <p:nvSpPr>
            <p:cNvPr id="60" name="Oval 59"/>
            <p:cNvSpPr/>
            <p:nvPr/>
          </p:nvSpPr>
          <p:spPr>
            <a:xfrm>
              <a:off x="5118336" y="479455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61" name="Oval 60"/>
            <p:cNvSpPr/>
            <p:nvPr/>
          </p:nvSpPr>
          <p:spPr>
            <a:xfrm>
              <a:off x="3612695" y="4854533"/>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14" name="Left-Right Arrow 13"/>
            <p:cNvSpPr/>
            <p:nvPr/>
          </p:nvSpPr>
          <p:spPr>
            <a:xfrm rot="2466567">
              <a:off x="3123409" y="5875203"/>
              <a:ext cx="742208" cy="214435"/>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62" name="Oval 61"/>
            <p:cNvSpPr/>
            <p:nvPr/>
          </p:nvSpPr>
          <p:spPr>
            <a:xfrm>
              <a:off x="3326064" y="583511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5</a:t>
              </a:r>
            </a:p>
          </p:txBody>
        </p:sp>
        <p:sp>
          <p:nvSpPr>
            <p:cNvPr id="65" name="Oval 64"/>
            <p:cNvSpPr/>
            <p:nvPr/>
          </p:nvSpPr>
          <p:spPr>
            <a:xfrm>
              <a:off x="2302802" y="6196517"/>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6</a:t>
              </a:r>
            </a:p>
          </p:txBody>
        </p:sp>
        <p:sp>
          <p:nvSpPr>
            <p:cNvPr id="66" name="Oval 65"/>
            <p:cNvSpPr/>
            <p:nvPr/>
          </p:nvSpPr>
          <p:spPr>
            <a:xfrm>
              <a:off x="6801395" y="6176888"/>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6</a:t>
              </a:r>
            </a:p>
          </p:txBody>
        </p:sp>
      </p:grpSp>
      <p:sp>
        <p:nvSpPr>
          <p:cNvPr id="41" name="Date Placeholder 3">
            <a:extLst>
              <a:ext uri="{FF2B5EF4-FFF2-40B4-BE49-F238E27FC236}">
                <a16:creationId xmlns:a16="http://schemas.microsoft.com/office/drawing/2014/main" id="{53213723-1AC0-4165-ABB6-5B6DE5620971}"/>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42" name="Footer Placeholder 4">
            <a:extLst>
              <a:ext uri="{FF2B5EF4-FFF2-40B4-BE49-F238E27FC236}">
                <a16:creationId xmlns:a16="http://schemas.microsoft.com/office/drawing/2014/main" id="{804C3487-91BB-4274-8892-8E7AD1DB8B3C}"/>
              </a:ext>
            </a:extLst>
          </p:cNvPr>
          <p:cNvSpPr>
            <a:spLocks noGrp="1"/>
          </p:cNvSpPr>
          <p:nvPr>
            <p:ph type="ftr" idx="11"/>
          </p:nvPr>
        </p:nvSpPr>
        <p:spPr>
          <a:xfrm>
            <a:off x="7162800" y="6475414"/>
            <a:ext cx="4246027" cy="180975"/>
          </a:xfrm>
        </p:spPr>
        <p:txBody>
          <a:bodyPr/>
          <a:lstStyle/>
          <a:p>
            <a:r>
              <a:rPr lang="en-GB" dirty="0"/>
              <a:t>Michael Montemurro, Huawei</a:t>
            </a:r>
          </a:p>
        </p:txBody>
      </p:sp>
      <p:sp>
        <p:nvSpPr>
          <p:cNvPr id="43" name="TextBox 42">
            <a:extLst>
              <a:ext uri="{FF2B5EF4-FFF2-40B4-BE49-F238E27FC236}">
                <a16:creationId xmlns:a16="http://schemas.microsoft.com/office/drawing/2014/main" id="{F5AAA83D-C4EF-4437-B8D7-F9CE1CE38D8D}"/>
              </a:ext>
            </a:extLst>
          </p:cNvPr>
          <p:cNvSpPr txBox="1"/>
          <p:nvPr/>
        </p:nvSpPr>
        <p:spPr>
          <a:xfrm>
            <a:off x="2965854" y="1527683"/>
            <a:ext cx="3357538" cy="1815882"/>
          </a:xfrm>
          <a:prstGeom prst="rect">
            <a:avLst/>
          </a:prstGeom>
          <a:noFill/>
        </p:spPr>
        <p:txBody>
          <a:bodyPr wrap="square" rtlCol="0">
            <a:spAutoFit/>
          </a:bodyPr>
          <a:lstStyle/>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BC Source/Sink reside on network. </a:t>
            </a:r>
          </a:p>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EBCS content stream mapper maps data (content ID)  to/from sink/source to EBCS content.</a:t>
            </a:r>
          </a:p>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EBCS Filter maps content ID to/from EBCS frames.</a:t>
            </a:r>
          </a:p>
        </p:txBody>
      </p:sp>
    </p:spTree>
    <p:extLst>
      <p:ext uri="{BB962C8B-B14F-4D97-AF65-F5344CB8AC3E}">
        <p14:creationId xmlns:p14="http://schemas.microsoft.com/office/powerpoint/2010/main" val="1962324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Downlink EBCS stream steps.</a:t>
            </a:r>
          </a:p>
        </p:txBody>
      </p:sp>
      <p:sp>
        <p:nvSpPr>
          <p:cNvPr id="4" name="Content Placeholder 3"/>
          <p:cNvSpPr>
            <a:spLocks noGrp="1"/>
          </p:cNvSpPr>
          <p:nvPr>
            <p:ph idx="1"/>
          </p:nvPr>
        </p:nvSpPr>
        <p:spPr/>
        <p:txBody>
          <a:bodyPr>
            <a:normAutofit fontScale="55000" lnSpcReduction="20000"/>
          </a:bodyPr>
          <a:lstStyle/>
          <a:p>
            <a:pPr marL="514350" indent="-514350">
              <a:buFont typeface="+mj-lt"/>
              <a:buAutoNum type="arabicPeriod"/>
            </a:pPr>
            <a:r>
              <a:rPr lang="en-US" sz="3700" dirty="0">
                <a:solidFill>
                  <a:schemeClr val="tx1"/>
                </a:solidFill>
              </a:rPr>
              <a:t>Network Administrator configures multicast stream for EBCS by assigning a Content ID and EBCS MAC Address in EBCS Content Stream Mapper and EBCS Filter.</a:t>
            </a:r>
          </a:p>
          <a:p>
            <a:pPr marL="514350" indent="-514350">
              <a:buFont typeface="+mj-lt"/>
              <a:buAutoNum type="arabicPeriod"/>
            </a:pPr>
            <a:r>
              <a:rPr lang="en-US" sz="3700" dirty="0">
                <a:solidFill>
                  <a:schemeClr val="tx1"/>
                </a:solidFill>
              </a:rPr>
              <a:t>Multicast Stream packets are received by EBCA Content Stream Mapper and converted to EBCS frames (an EBCS Traffic Stream) identified by Multicast address, Content ID and EBCS MAC Address</a:t>
            </a:r>
          </a:p>
          <a:p>
            <a:pPr marL="514350" indent="-514350">
              <a:buFont typeface="+mj-lt"/>
              <a:buAutoNum type="arabicPeriod"/>
            </a:pPr>
            <a:r>
              <a:rPr lang="en-US" sz="3700" dirty="0">
                <a:solidFill>
                  <a:schemeClr val="tx1"/>
                </a:solidFill>
              </a:rPr>
              <a:t>EBCS Filter passes the EBCS frame to the AP and the AP transmits the frame OTA.</a:t>
            </a:r>
          </a:p>
          <a:p>
            <a:pPr marL="514350" indent="-514350">
              <a:buFont typeface="+mj-lt"/>
              <a:buAutoNum type="arabicPeriod"/>
            </a:pPr>
            <a:r>
              <a:rPr lang="en-US" sz="3700" dirty="0">
                <a:solidFill>
                  <a:schemeClr val="tx1"/>
                </a:solidFill>
              </a:rPr>
              <a:t>At the same time as 2 and 3, the AP advertises EBCS Content in either: Beacons, Probe Responses and ANQP frames.</a:t>
            </a:r>
          </a:p>
          <a:p>
            <a:pPr marL="514350" indent="-514350">
              <a:buFont typeface="+mj-lt"/>
              <a:buAutoNum type="arabicPeriod"/>
            </a:pPr>
            <a:r>
              <a:rPr lang="en-US" sz="3700" dirty="0">
                <a:solidFill>
                  <a:schemeClr val="tx1"/>
                </a:solidFill>
              </a:rPr>
              <a:t>A STA discovers the EBCS content advertised by an AP and subscribes to receive the EBCS traffic stream.</a:t>
            </a:r>
          </a:p>
          <a:p>
            <a:pPr marL="514350" indent="-514350">
              <a:buFont typeface="+mj-lt"/>
              <a:buAutoNum type="arabicPeriod"/>
            </a:pPr>
            <a:r>
              <a:rPr lang="en-US" sz="3700" dirty="0">
                <a:solidFill>
                  <a:schemeClr val="tx1"/>
                </a:solidFill>
              </a:rPr>
              <a:t>The STA begins receiving EBCS frames from an AP in range that is broadcasting that stream based on EBCS MAC Address, Content ID, and Multicast address. Note: The STA can move from AP to AP and continue to receive the broadcast.</a:t>
            </a:r>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
        <p:nvSpPr>
          <p:cNvPr id="6" name="Date Placeholder 3">
            <a:extLst>
              <a:ext uri="{FF2B5EF4-FFF2-40B4-BE49-F238E27FC236}">
                <a16:creationId xmlns:a16="http://schemas.microsoft.com/office/drawing/2014/main" id="{F10DA3C7-7038-4354-A22E-BBC1301329BB}"/>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7" name="Footer Placeholder 4">
            <a:extLst>
              <a:ext uri="{FF2B5EF4-FFF2-40B4-BE49-F238E27FC236}">
                <a16:creationId xmlns:a16="http://schemas.microsoft.com/office/drawing/2014/main" id="{392AFAF7-C128-443D-8152-10C5ED038253}"/>
              </a:ext>
            </a:extLst>
          </p:cNvPr>
          <p:cNvSpPr txBox="1">
            <a:spLocks/>
          </p:cNvSpPr>
          <p:nvPr/>
        </p:nvSpPr>
        <p:spPr>
          <a:xfrm>
            <a:off x="7162800"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Footer Placeholder 4">
            <a:extLst>
              <a:ext uri="{FF2B5EF4-FFF2-40B4-BE49-F238E27FC236}">
                <a16:creationId xmlns:a16="http://schemas.microsoft.com/office/drawing/2014/main" id="{FCF5B896-1C4A-45EB-812C-B25CC837F2B6}"/>
              </a:ext>
            </a:extLst>
          </p:cNvPr>
          <p:cNvSpPr txBox="1">
            <a:spLocks/>
          </p:cNvSpPr>
          <p:nvPr/>
        </p:nvSpPr>
        <p:spPr>
          <a:xfrm>
            <a:off x="7239000" y="6462479"/>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Tree>
    <p:extLst>
      <p:ext uri="{BB962C8B-B14F-4D97-AF65-F5344CB8AC3E}">
        <p14:creationId xmlns:p14="http://schemas.microsoft.com/office/powerpoint/2010/main" val="1286153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1464</Words>
  <Application>Microsoft Office PowerPoint</Application>
  <PresentationFormat>Widescreen</PresentationFormat>
  <Paragraphs>314</Paragraphs>
  <Slides>19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Calibri</vt:lpstr>
      <vt:lpstr>Times New Roman</vt:lpstr>
      <vt:lpstr>Office Theme</vt:lpstr>
      <vt:lpstr>Document</vt:lpstr>
      <vt:lpstr>Topology and Address Mapping</vt:lpstr>
      <vt:lpstr>Abstract</vt:lpstr>
      <vt:lpstr>Example EBCS Topology</vt:lpstr>
      <vt:lpstr>802.11 Architecture view of EBCS Topology</vt:lpstr>
      <vt:lpstr>EBCS Service and LAN traffic</vt:lpstr>
      <vt:lpstr>Mapping Content to Addressing</vt:lpstr>
      <vt:lpstr>Identifying an EBCS traffic stream</vt:lpstr>
      <vt:lpstr>Downlink EBCS stream example</vt:lpstr>
      <vt:lpstr>Downlink EBCS stream steps.</vt:lpstr>
      <vt:lpstr>Uplink EBCS stream example</vt:lpstr>
      <vt:lpstr>Uplink EBCS stream steps.</vt:lpstr>
      <vt:lpstr>EBCS Addressing</vt:lpstr>
      <vt:lpstr>EBCS Frame Format Options</vt:lpstr>
      <vt:lpstr>Alternative 1: EBCS And Multicast Address  </vt:lpstr>
      <vt:lpstr>Alternative 2: EBCS Addresses And Multicast  </vt:lpstr>
      <vt:lpstr>Alternative 3: EBCS Addresses And Broadcast  </vt:lpstr>
      <vt:lpstr>Alternative 4: EBCS Addresses And Broadcast  </vt:lpstr>
      <vt:lpstr>Alternative 5: EBCS Addresses And Multicast I </vt:lpstr>
      <vt:lpstr>Alternative 6: EBCS Addresses And Multicast II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11-21-0966r0</cp:keywords>
  <cp:lastModifiedBy>Stephen McCann</cp:lastModifiedBy>
  <cp:revision>942</cp:revision>
  <cp:lastPrinted>1601-01-01T00:00:00Z</cp:lastPrinted>
  <dcterms:created xsi:type="dcterms:W3CDTF">2018-05-10T16:45:22Z</dcterms:created>
  <dcterms:modified xsi:type="dcterms:W3CDTF">2021-09-28T08:13:01Z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