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90"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802.11-21/1419r0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96-04-00be-11be-ap-mld-architecture-discussion-2.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1111-03-00be-mld-architecture-part-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ARC-SC-agenda-Aug-30-2021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1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30 August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802.11 </a:t>
            </a:r>
            <a:r>
              <a:rPr lang="en-US" sz="2400" dirty="0" err="1"/>
              <a:t>TGbe’s</a:t>
            </a:r>
            <a:r>
              <a:rPr lang="en-US" sz="2400" dirty="0"/>
              <a:t> evolving multi-link architecture contributions</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3"/>
              </a:rPr>
              <a:t>11-21/0396r4</a:t>
            </a:r>
            <a:r>
              <a:rPr lang="en-US" sz="2200" dirty="0"/>
              <a:t> – Presented previously; background/high-level discussion</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4"/>
              </a:rPr>
              <a:t>11-21/1111r3</a:t>
            </a:r>
            <a:r>
              <a:rPr lang="en-US" sz="2200" dirty="0"/>
              <a:t> </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Ongoing on other teleconferences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Sept 2: 19:00 ET, 2 hours</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Sept 9: 19:00 ET, 2 hours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30 August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30 August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402</TotalTime>
  <Words>1733</Words>
  <Application>Microsoft Office PowerPoint</Application>
  <PresentationFormat>Widescreen</PresentationFormat>
  <Paragraphs>171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ARC-SC-agenda-Aug-30-2021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30 August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cp:revision>
  <cp:lastPrinted>1601-01-01T00:00:00Z</cp:lastPrinted>
  <dcterms:created xsi:type="dcterms:W3CDTF">2021-01-26T19:12:38Z</dcterms:created>
  <dcterms:modified xsi:type="dcterms:W3CDTF">2021-08-29T19:55:31Z</dcterms:modified>
</cp:coreProperties>
</file>