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620" r:id="rId3"/>
    <p:sldId id="622" r:id="rId4"/>
    <p:sldId id="623" r:id="rId5"/>
    <p:sldId id="630" r:id="rId6"/>
    <p:sldId id="629" r:id="rId7"/>
    <p:sldId id="626" r:id="rId8"/>
    <p:sldId id="627" r:id="rId9"/>
    <p:sldId id="621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5" clrIdx="0">
    <p:extLst>
      <p:ext uri="{19B8F6BF-5375-455C-9EA6-DF929625EA0E}">
        <p15:presenceInfo xmlns:p15="http://schemas.microsoft.com/office/powerpoint/2012/main" userId="S::po-kai.huang@intel.com::be743c7d-0ad3-4a01-a6bb-e19e76bd58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>
      <p:cViewPr varScale="1">
        <p:scale>
          <a:sx n="58" d="100"/>
          <a:sy n="58" d="100"/>
        </p:scale>
        <p:origin x="134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8B89E089-02C9-4776-9FDA-2B60CB4E84FD}"/>
    <pc:docChg chg="undo custSel addSld delSld modSld modMainMaster">
      <pc:chgData name="Huang, Po-kai" userId="be743c7d-0ad3-4a01-a6bb-e19e76bd5877" providerId="ADAL" clId="{8B89E089-02C9-4776-9FDA-2B60CB4E84FD}" dt="2021-08-24T16:02:37.783" v="304"/>
      <pc:docMkLst>
        <pc:docMk/>
      </pc:docMkLst>
      <pc:sldChg chg="modSp mod">
        <pc:chgData name="Huang, Po-kai" userId="be743c7d-0ad3-4a01-a6bb-e19e76bd5877" providerId="ADAL" clId="{8B89E089-02C9-4776-9FDA-2B60CB4E84FD}" dt="2021-08-24T16:02:10.110" v="294" actId="20577"/>
        <pc:sldMkLst>
          <pc:docMk/>
          <pc:sldMk cId="0" sldId="256"/>
        </pc:sldMkLst>
        <pc:spChg chg="mod">
          <ac:chgData name="Huang, Po-kai" userId="be743c7d-0ad3-4a01-a6bb-e19e76bd5877" providerId="ADAL" clId="{8B89E089-02C9-4776-9FDA-2B60CB4E84FD}" dt="2021-08-24T16:02:04.753" v="286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8B89E089-02C9-4776-9FDA-2B60CB4E84FD}" dt="2021-08-24T16:02:10.110" v="29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01.636" v="285"/>
        <pc:sldMkLst>
          <pc:docMk/>
          <pc:sldMk cId="1810395531" sldId="620"/>
        </pc:sldMkLst>
        <pc:spChg chg="mod">
          <ac:chgData name="Huang, Po-kai" userId="be743c7d-0ad3-4a01-a6bb-e19e76bd5877" providerId="ADAL" clId="{8B89E089-02C9-4776-9FDA-2B60CB4E84FD}" dt="2021-08-24T15:43:44.184" v="230" actId="108"/>
          <ac:spMkLst>
            <pc:docMk/>
            <pc:sldMk cId="1810395531" sldId="620"/>
            <ac:spMk id="3" creationId="{1D165AC7-E4EC-4AE6-BDBA-F236DC880E8F}"/>
          </ac:spMkLst>
        </pc:spChg>
        <pc:spChg chg="mod">
          <ac:chgData name="Huang, Po-kai" userId="be743c7d-0ad3-4a01-a6bb-e19e76bd5877" providerId="ADAL" clId="{8B89E089-02C9-4776-9FDA-2B60CB4E84FD}" dt="2021-08-24T16:02:01.636" v="285"/>
          <ac:spMkLst>
            <pc:docMk/>
            <pc:sldMk cId="1810395531" sldId="620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8B89E089-02C9-4776-9FDA-2B60CB4E84FD}" dt="2021-08-24T16:02:37.783" v="304"/>
        <pc:sldMkLst>
          <pc:docMk/>
          <pc:sldMk cId="686200647" sldId="621"/>
        </pc:sldMkLst>
        <pc:spChg chg="mod">
          <ac:chgData name="Huang, Po-kai" userId="be743c7d-0ad3-4a01-a6bb-e19e76bd5877" providerId="ADAL" clId="{8B89E089-02C9-4776-9FDA-2B60CB4E84FD}" dt="2021-08-24T15:35:41.569" v="116" actId="20577"/>
          <ac:spMkLst>
            <pc:docMk/>
            <pc:sldMk cId="686200647" sldId="621"/>
            <ac:spMk id="3" creationId="{0CC814D0-843D-48F9-BB32-055C73CB63FB}"/>
          </ac:spMkLst>
        </pc:spChg>
        <pc:spChg chg="mod">
          <ac:chgData name="Huang, Po-kai" userId="be743c7d-0ad3-4a01-a6bb-e19e76bd5877" providerId="ADAL" clId="{8B89E089-02C9-4776-9FDA-2B60CB4E84FD}" dt="2021-08-24T16:02:37.783" v="304"/>
          <ac:spMkLst>
            <pc:docMk/>
            <pc:sldMk cId="686200647" sldId="621"/>
            <ac:spMk id="6" creationId="{03DA2A1A-44FA-43FE-A8C2-A2DD9874680A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17.964" v="297"/>
        <pc:sldMkLst>
          <pc:docMk/>
          <pc:sldMk cId="3235092722" sldId="622"/>
        </pc:sldMkLst>
        <pc:spChg chg="mod">
          <ac:chgData name="Huang, Po-kai" userId="be743c7d-0ad3-4a01-a6bb-e19e76bd5877" providerId="ADAL" clId="{8B89E089-02C9-4776-9FDA-2B60CB4E84FD}" dt="2021-08-24T16:02:17.964" v="297"/>
          <ac:spMkLst>
            <pc:docMk/>
            <pc:sldMk cId="3235092722" sldId="622"/>
            <ac:spMk id="6" creationId="{B62B8790-3450-4075-981E-6BAE87C0C7ED}"/>
          </ac:spMkLst>
        </pc:spChg>
      </pc:sldChg>
      <pc:sldChg chg="modSp mod addCm modCm">
        <pc:chgData name="Huang, Po-kai" userId="be743c7d-0ad3-4a01-a6bb-e19e76bd5877" providerId="ADAL" clId="{8B89E089-02C9-4776-9FDA-2B60CB4E84FD}" dt="2021-08-24T16:02:21.034" v="298"/>
        <pc:sldMkLst>
          <pc:docMk/>
          <pc:sldMk cId="2750485187" sldId="623"/>
        </pc:sldMkLst>
        <pc:spChg chg="mod">
          <ac:chgData name="Huang, Po-kai" userId="be743c7d-0ad3-4a01-a6bb-e19e76bd5877" providerId="ADAL" clId="{8B89E089-02C9-4776-9FDA-2B60CB4E84FD}" dt="2021-08-24T16:02:21.034" v="298"/>
          <ac:spMkLst>
            <pc:docMk/>
            <pc:sldMk cId="2750485187" sldId="623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4:35.989" v="233"/>
          <ac:graphicFrameMkLst>
            <pc:docMk/>
            <pc:sldMk cId="2750485187" sldId="623"/>
            <ac:graphicFrameMk id="7" creationId="{C0155FC2-699D-47B6-B758-3B3638E5B94F}"/>
          </ac:graphicFrameMkLst>
        </pc:graphicFrameChg>
      </pc:sldChg>
      <pc:sldChg chg="del">
        <pc:chgData name="Huang, Po-kai" userId="be743c7d-0ad3-4a01-a6bb-e19e76bd5877" providerId="ADAL" clId="{8B89E089-02C9-4776-9FDA-2B60CB4E84FD}" dt="2021-08-24T15:45:08.803" v="241" actId="47"/>
        <pc:sldMkLst>
          <pc:docMk/>
          <pc:sldMk cId="377363547" sldId="625"/>
        </pc:sldMkLst>
      </pc:sldChg>
      <pc:sldChg chg="modSp mod">
        <pc:chgData name="Huang, Po-kai" userId="be743c7d-0ad3-4a01-a6bb-e19e76bd5877" providerId="ADAL" clId="{8B89E089-02C9-4776-9FDA-2B60CB4E84FD}" dt="2021-08-24T16:02:30.929" v="302"/>
        <pc:sldMkLst>
          <pc:docMk/>
          <pc:sldMk cId="3187190820" sldId="626"/>
        </pc:sldMkLst>
        <pc:spChg chg="mod">
          <ac:chgData name="Huang, Po-kai" userId="be743c7d-0ad3-4a01-a6bb-e19e76bd5877" providerId="ADAL" clId="{8B89E089-02C9-4776-9FDA-2B60CB4E84FD}" dt="2021-08-24T15:47:40.019" v="250" actId="207"/>
          <ac:spMkLst>
            <pc:docMk/>
            <pc:sldMk cId="3187190820" sldId="626"/>
            <ac:spMk id="3" creationId="{5ED78FAF-A6C8-4540-B524-E4C6C4E331F6}"/>
          </ac:spMkLst>
        </pc:spChg>
        <pc:spChg chg="mod">
          <ac:chgData name="Huang, Po-kai" userId="be743c7d-0ad3-4a01-a6bb-e19e76bd5877" providerId="ADAL" clId="{8B89E089-02C9-4776-9FDA-2B60CB4E84FD}" dt="2021-08-24T16:02:30.929" v="302"/>
          <ac:spMkLst>
            <pc:docMk/>
            <pc:sldMk cId="3187190820" sldId="626"/>
            <ac:spMk id="6" creationId="{6E79B9B4-5A7F-457B-A42E-7D93DDD6954E}"/>
          </ac:spMkLst>
        </pc:spChg>
      </pc:sldChg>
      <pc:sldChg chg="modSp mod">
        <pc:chgData name="Huang, Po-kai" userId="be743c7d-0ad3-4a01-a6bb-e19e76bd5877" providerId="ADAL" clId="{8B89E089-02C9-4776-9FDA-2B60CB4E84FD}" dt="2021-08-24T16:02:34.336" v="303"/>
        <pc:sldMkLst>
          <pc:docMk/>
          <pc:sldMk cId="2960975829" sldId="627"/>
        </pc:sldMkLst>
        <pc:spChg chg="mod">
          <ac:chgData name="Huang, Po-kai" userId="be743c7d-0ad3-4a01-a6bb-e19e76bd5877" providerId="ADAL" clId="{8B89E089-02C9-4776-9FDA-2B60CB4E84FD}" dt="2021-08-24T15:56:22.968" v="262" actId="20577"/>
          <ac:spMkLst>
            <pc:docMk/>
            <pc:sldMk cId="2960975829" sldId="627"/>
            <ac:spMk id="3" creationId="{92C8F079-2CED-4F4F-A875-0C509D32437B}"/>
          </ac:spMkLst>
        </pc:spChg>
        <pc:spChg chg="mod">
          <ac:chgData name="Huang, Po-kai" userId="be743c7d-0ad3-4a01-a6bb-e19e76bd5877" providerId="ADAL" clId="{8B89E089-02C9-4776-9FDA-2B60CB4E84FD}" dt="2021-08-24T16:02:34.336" v="303"/>
          <ac:spMkLst>
            <pc:docMk/>
            <pc:sldMk cId="2960975829" sldId="627"/>
            <ac:spMk id="6" creationId="{37AE25EA-C7AA-419C-93B7-090195B4639B}"/>
          </ac:spMkLst>
        </pc:spChg>
      </pc:sldChg>
      <pc:sldChg chg="modSp add mod addCm modCm">
        <pc:chgData name="Huang, Po-kai" userId="be743c7d-0ad3-4a01-a6bb-e19e76bd5877" providerId="ADAL" clId="{8B89E089-02C9-4776-9FDA-2B60CB4E84FD}" dt="2021-08-24T16:02:27.198" v="301"/>
        <pc:sldMkLst>
          <pc:docMk/>
          <pc:sldMk cId="489917719" sldId="628"/>
        </pc:sldMkLst>
        <pc:spChg chg="mod">
          <ac:chgData name="Huang, Po-kai" userId="be743c7d-0ad3-4a01-a6bb-e19e76bd5877" providerId="ADAL" clId="{8B89E089-02C9-4776-9FDA-2B60CB4E84FD}" dt="2021-08-24T16:02:27.198" v="301"/>
          <ac:spMkLst>
            <pc:docMk/>
            <pc:sldMk cId="489917719" sldId="628"/>
            <ac:spMk id="6" creationId="{6F4E010B-C37F-425A-9171-BC40EB4937F2}"/>
          </ac:spMkLst>
        </pc:spChg>
        <pc:graphicFrameChg chg="mod modGraphic">
          <ac:chgData name="Huang, Po-kai" userId="be743c7d-0ad3-4a01-a6bb-e19e76bd5877" providerId="ADAL" clId="{8B89E089-02C9-4776-9FDA-2B60CB4E84FD}" dt="2021-08-24T15:45:04.126" v="240" actId="20577"/>
          <ac:graphicFrameMkLst>
            <pc:docMk/>
            <pc:sldMk cId="489917719" sldId="628"/>
            <ac:graphicFrameMk id="7" creationId="{C0155FC2-699D-47B6-B758-3B3638E5B94F}"/>
          </ac:graphicFrameMkLst>
        </pc:graphicFrameChg>
      </pc:sldChg>
      <pc:sldChg chg="modSp del mod">
        <pc:chgData name="Huang, Po-kai" userId="be743c7d-0ad3-4a01-a6bb-e19e76bd5877" providerId="ADAL" clId="{8B89E089-02C9-4776-9FDA-2B60CB4E84FD}" dt="2021-08-24T15:32:47.211" v="1" actId="47"/>
        <pc:sldMkLst>
          <pc:docMk/>
          <pc:sldMk cId="2615346668" sldId="628"/>
        </pc:sldMkLst>
        <pc:spChg chg="mod">
          <ac:chgData name="Huang, Po-kai" userId="be743c7d-0ad3-4a01-a6bb-e19e76bd5877" providerId="ADAL" clId="{8B89E089-02C9-4776-9FDA-2B60CB4E84FD}" dt="2021-08-24T14:57:25.433" v="0" actId="12"/>
          <ac:spMkLst>
            <pc:docMk/>
            <pc:sldMk cId="2615346668" sldId="628"/>
            <ac:spMk id="3" creationId="{19AF87B5-584E-4F0D-8811-8C5CC3B12F56}"/>
          </ac:spMkLst>
        </pc:spChg>
      </pc:sldChg>
      <pc:sldMasterChg chg="modSp mod modSldLayout">
        <pc:chgData name="Huang, Po-kai" userId="be743c7d-0ad3-4a01-a6bb-e19e76bd5877" providerId="ADAL" clId="{8B89E089-02C9-4776-9FDA-2B60CB4E84FD}" dt="2021-08-24T16:01:50.555" v="284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B89E089-02C9-4776-9FDA-2B60CB4E84FD}" dt="2021-08-24T16:00:49.266" v="27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Huang, Po-kai" userId="be743c7d-0ad3-4a01-a6bb-e19e76bd5877" providerId="ADAL" clId="{8B89E089-02C9-4776-9FDA-2B60CB4E84FD}" dt="2021-08-24T16:00:55.974" v="276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8B89E089-02C9-4776-9FDA-2B60CB4E84FD}" dt="2021-08-24T16:00:55.974" v="276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28.055" v="2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8B89E089-02C9-4776-9FDA-2B60CB4E84FD}" dt="2021-08-24T16:01:28.055" v="2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0.996" v="278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8B89E089-02C9-4776-9FDA-2B60CB4E84FD}" dt="2021-08-24T16:01:30.996" v="2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4.123" v="27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8B89E089-02C9-4776-9FDA-2B60CB4E84FD}" dt="2021-08-24T16:01:34.123" v="27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37.112" v="280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8B89E089-02C9-4776-9FDA-2B60CB4E84FD}" dt="2021-08-24T16:01:37.112" v="28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0.091" v="281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8B89E089-02C9-4776-9FDA-2B60CB4E84FD}" dt="2021-08-24T16:01:40.091" v="28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3.618" v="282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8B89E089-02C9-4776-9FDA-2B60CB4E84FD}" dt="2021-08-24T16:01:43.618" v="282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47.784" v="283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8B89E089-02C9-4776-9FDA-2B60CB4E84FD}" dt="2021-08-24T16:01:47.784" v="28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8B89E089-02C9-4776-9FDA-2B60CB4E84FD}" dt="2021-08-24T16:01:50.555" v="284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8B89E089-02C9-4776-9FDA-2B60CB4E84FD}" dt="2021-08-24T16:01:50.555" v="284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E24DAA8F-340A-4AFD-B78B-BD5EF53CDCF6}"/>
    <pc:docChg chg="custSel modSld modMainMaster">
      <pc:chgData name="Huang, Po-kai" userId="be743c7d-0ad3-4a01-a6bb-e19e76bd5877" providerId="ADAL" clId="{E24DAA8F-340A-4AFD-B78B-BD5EF53CDCF6}" dt="2021-09-14T22:45:44.804" v="496" actId="20577"/>
      <pc:docMkLst>
        <pc:docMk/>
      </pc:docMkLst>
      <pc:sldChg chg="modSp mod">
        <pc:chgData name="Huang, Po-kai" userId="be743c7d-0ad3-4a01-a6bb-e19e76bd5877" providerId="ADAL" clId="{E24DAA8F-340A-4AFD-B78B-BD5EF53CDCF6}" dt="2021-09-14T22:45:44.804" v="496" actId="20577"/>
        <pc:sldMkLst>
          <pc:docMk/>
          <pc:sldMk cId="3187190820" sldId="626"/>
        </pc:sldMkLst>
        <pc:spChg chg="mod">
          <ac:chgData name="Huang, Po-kai" userId="be743c7d-0ad3-4a01-a6bb-e19e76bd5877" providerId="ADAL" clId="{E24DAA8F-340A-4AFD-B78B-BD5EF53CDCF6}" dt="2021-09-14T22:45:44.804" v="496" actId="20577"/>
          <ac:spMkLst>
            <pc:docMk/>
            <pc:sldMk cId="3187190820" sldId="626"/>
            <ac:spMk id="3" creationId="{5ED78FAF-A6C8-4540-B524-E4C6C4E331F6}"/>
          </ac:spMkLst>
        </pc:spChg>
      </pc:sldChg>
      <pc:sldMasterChg chg="modSp mod">
        <pc:chgData name="Huang, Po-kai" userId="be743c7d-0ad3-4a01-a6bb-e19e76bd5877" providerId="ADAL" clId="{E24DAA8F-340A-4AFD-B78B-BD5EF53CDCF6}" dt="2021-09-14T22:44:28.082" v="413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E24DAA8F-340A-4AFD-B78B-BD5EF53CDCF6}" dt="2021-09-14T22:44:28.082" v="4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8326CEEF-B4E8-4EC8-BFE9-3E84E9EF06A0}"/>
    <pc:docChg chg="undo custSel addSld delSld modSld modMainMaster">
      <pc:chgData name="Huang, Po-kai" userId="be743c7d-0ad3-4a01-a6bb-e19e76bd5877" providerId="ADAL" clId="{8326CEEF-B4E8-4EC8-BFE9-3E84E9EF06A0}" dt="2021-09-08T13:17:43.677" v="43" actId="47"/>
      <pc:docMkLst>
        <pc:docMk/>
      </pc:docMkLst>
      <pc:sldChg chg="modSp mod">
        <pc:chgData name="Huang, Po-kai" userId="be743c7d-0ad3-4a01-a6bb-e19e76bd5877" providerId="ADAL" clId="{8326CEEF-B4E8-4EC8-BFE9-3E84E9EF06A0}" dt="2021-08-25T16:24:13.538" v="5" actId="1036"/>
        <pc:sldMkLst>
          <pc:docMk/>
          <pc:sldMk cId="0" sldId="256"/>
        </pc:sldMkLst>
        <pc:graphicFrameChg chg="mod">
          <ac:chgData name="Huang, Po-kai" userId="be743c7d-0ad3-4a01-a6bb-e19e76bd5877" providerId="ADAL" clId="{8326CEEF-B4E8-4EC8-BFE9-3E84E9EF06A0}" dt="2021-08-25T16:24:13.538" v="5" actId="10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Cm">
        <pc:chgData name="Huang, Po-kai" userId="be743c7d-0ad3-4a01-a6bb-e19e76bd5877" providerId="ADAL" clId="{8326CEEF-B4E8-4EC8-BFE9-3E84E9EF06A0}" dt="2021-08-25T16:21:47.636" v="0" actId="1592"/>
        <pc:sldMkLst>
          <pc:docMk/>
          <pc:sldMk cId="1810395531" sldId="620"/>
        </pc:sldMkLst>
      </pc:sldChg>
      <pc:sldChg chg="delCm">
        <pc:chgData name="Huang, Po-kai" userId="be743c7d-0ad3-4a01-a6bb-e19e76bd5877" providerId="ADAL" clId="{8326CEEF-B4E8-4EC8-BFE9-3E84E9EF06A0}" dt="2021-08-25T16:21:52.280" v="1" actId="1592"/>
        <pc:sldMkLst>
          <pc:docMk/>
          <pc:sldMk cId="3235092722" sldId="622"/>
        </pc:sldMkLst>
      </pc:sldChg>
      <pc:sldChg chg="addSp delSp modSp mod delCm">
        <pc:chgData name="Huang, Po-kai" userId="be743c7d-0ad3-4a01-a6bb-e19e76bd5877" providerId="ADAL" clId="{8326CEEF-B4E8-4EC8-BFE9-3E84E9EF06A0}" dt="2021-09-08T13:15:58.349" v="33"/>
        <pc:sldMkLst>
          <pc:docMk/>
          <pc:sldMk cId="2750485187" sldId="623"/>
        </pc:sldMkLst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0" creationId="{D35D83CB-48D4-4D1E-97A1-7046D80BD90C}"/>
          </ac:cxnSpMkLst>
        </pc:cxnChg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1" creationId="{63CB47C5-B8C6-4CA0-9248-C71949EE9ABD}"/>
          </ac:cxnSpMkLst>
        </pc:cxnChg>
        <pc:cxnChg chg="add del mod">
          <ac:chgData name="Huang, Po-kai" userId="be743c7d-0ad3-4a01-a6bb-e19e76bd5877" providerId="ADAL" clId="{8326CEEF-B4E8-4EC8-BFE9-3E84E9EF06A0}" dt="2021-09-08T13:15:58.349" v="33"/>
          <ac:cxnSpMkLst>
            <pc:docMk/>
            <pc:sldMk cId="2750485187" sldId="623"/>
            <ac:cxnSpMk id="14" creationId="{17E7858C-04C2-42AF-B25E-A6E018256B54}"/>
          </ac:cxnSpMkLst>
        </pc:cxnChg>
      </pc:sldChg>
      <pc:sldChg chg="addSp delSp modSp del mod delCm">
        <pc:chgData name="Huang, Po-kai" userId="be743c7d-0ad3-4a01-a6bb-e19e76bd5877" providerId="ADAL" clId="{8326CEEF-B4E8-4EC8-BFE9-3E84E9EF06A0}" dt="2021-09-08T13:17:43.677" v="43" actId="47"/>
        <pc:sldMkLst>
          <pc:docMk/>
          <pc:sldMk cId="489917719" sldId="628"/>
        </pc:sldMkLst>
        <pc:spChg chg="add del mod">
          <ac:chgData name="Huang, Po-kai" userId="be743c7d-0ad3-4a01-a6bb-e19e76bd5877" providerId="ADAL" clId="{8326CEEF-B4E8-4EC8-BFE9-3E84E9EF06A0}" dt="2021-09-08T13:13:25.947" v="10" actId="478"/>
          <ac:spMkLst>
            <pc:docMk/>
            <pc:sldMk cId="489917719" sldId="628"/>
            <ac:spMk id="10" creationId="{DF77BB16-C68F-4FB8-AECC-309C4D07AEEC}"/>
          </ac:spMkLst>
        </pc:spChg>
      </pc:sldChg>
      <pc:sldChg chg="addSp modSp add mod">
        <pc:chgData name="Huang, Po-kai" userId="be743c7d-0ad3-4a01-a6bb-e19e76bd5877" providerId="ADAL" clId="{8326CEEF-B4E8-4EC8-BFE9-3E84E9EF06A0}" dt="2021-09-08T13:14:36.114" v="23" actId="1076"/>
        <pc:sldMkLst>
          <pc:docMk/>
          <pc:sldMk cId="2700205014" sldId="629"/>
        </pc:sldMkLst>
        <pc:cxnChg chg="add mod">
          <ac:chgData name="Huang, Po-kai" userId="be743c7d-0ad3-4a01-a6bb-e19e76bd5877" providerId="ADAL" clId="{8326CEEF-B4E8-4EC8-BFE9-3E84E9EF06A0}" dt="2021-09-08T13:13:58.644" v="12" actId="1582"/>
          <ac:cxnSpMkLst>
            <pc:docMk/>
            <pc:sldMk cId="2700205014" sldId="629"/>
            <ac:cxnSpMk id="9" creationId="{D6977611-C215-4C2F-B702-7A128D53EC5C}"/>
          </ac:cxnSpMkLst>
        </pc:cxnChg>
        <pc:cxnChg chg="add mod">
          <ac:chgData name="Huang, Po-kai" userId="be743c7d-0ad3-4a01-a6bb-e19e76bd5877" providerId="ADAL" clId="{8326CEEF-B4E8-4EC8-BFE9-3E84E9EF06A0}" dt="2021-09-08T13:14:32.953" v="22" actId="14100"/>
          <ac:cxnSpMkLst>
            <pc:docMk/>
            <pc:sldMk cId="2700205014" sldId="629"/>
            <ac:cxnSpMk id="14" creationId="{2E7EF538-C9D7-4F83-BBF6-0164293DE0E1}"/>
          </ac:cxnSpMkLst>
        </pc:cxnChg>
        <pc:cxnChg chg="add mod">
          <ac:chgData name="Huang, Po-kai" userId="be743c7d-0ad3-4a01-a6bb-e19e76bd5877" providerId="ADAL" clId="{8326CEEF-B4E8-4EC8-BFE9-3E84E9EF06A0}" dt="2021-09-08T13:14:36.114" v="23" actId="1076"/>
          <ac:cxnSpMkLst>
            <pc:docMk/>
            <pc:sldMk cId="2700205014" sldId="629"/>
            <ac:cxnSpMk id="17" creationId="{7923006F-B2D4-43A0-B7AC-C613FE694862}"/>
          </ac:cxnSpMkLst>
        </pc:cxnChg>
      </pc:sldChg>
      <pc:sldChg chg="addSp modSp add mod">
        <pc:chgData name="Huang, Po-kai" userId="be743c7d-0ad3-4a01-a6bb-e19e76bd5877" providerId="ADAL" clId="{8326CEEF-B4E8-4EC8-BFE9-3E84E9EF06A0}" dt="2021-09-08T13:17:07.787" v="42" actId="14100"/>
        <pc:sldMkLst>
          <pc:docMk/>
          <pc:sldMk cId="1833677683" sldId="630"/>
        </pc:sldMkLst>
        <pc:spChg chg="add mod">
          <ac:chgData name="Huang, Po-kai" userId="be743c7d-0ad3-4a01-a6bb-e19e76bd5877" providerId="ADAL" clId="{8326CEEF-B4E8-4EC8-BFE9-3E84E9EF06A0}" dt="2021-09-08T13:17:07.787" v="42" actId="14100"/>
          <ac:spMkLst>
            <pc:docMk/>
            <pc:sldMk cId="1833677683" sldId="630"/>
            <ac:spMk id="17" creationId="{1FC8F9CE-F232-4BC9-A7E7-FF97B8CE33CC}"/>
          </ac:spMkLst>
        </pc:spChg>
        <pc:cxnChg chg="add mod">
          <ac:chgData name="Huang, Po-kai" userId="be743c7d-0ad3-4a01-a6bb-e19e76bd5877" providerId="ADAL" clId="{8326CEEF-B4E8-4EC8-BFE9-3E84E9EF06A0}" dt="2021-09-08T13:17:00.550" v="40" actId="1076"/>
          <ac:cxnSpMkLst>
            <pc:docMk/>
            <pc:sldMk cId="1833677683" sldId="630"/>
            <ac:cxnSpMk id="10" creationId="{2FFEB278-00D5-43AC-9CC2-C8D9E1D26E68}"/>
          </ac:cxnSpMkLst>
        </pc:cxnChg>
        <pc:cxnChg chg="add mod">
          <ac:chgData name="Huang, Po-kai" userId="be743c7d-0ad3-4a01-a6bb-e19e76bd5877" providerId="ADAL" clId="{8326CEEF-B4E8-4EC8-BFE9-3E84E9EF06A0}" dt="2021-09-08T13:16:57.856" v="39" actId="14100"/>
          <ac:cxnSpMkLst>
            <pc:docMk/>
            <pc:sldMk cId="1833677683" sldId="630"/>
            <ac:cxnSpMk id="11" creationId="{BE478BDA-69DB-435F-8038-3C7C60696208}"/>
          </ac:cxnSpMkLst>
        </pc:cxnChg>
        <pc:cxnChg chg="add mod">
          <ac:chgData name="Huang, Po-kai" userId="be743c7d-0ad3-4a01-a6bb-e19e76bd5877" providerId="ADAL" clId="{8326CEEF-B4E8-4EC8-BFE9-3E84E9EF06A0}" dt="2021-09-08T13:16:52.922" v="38" actId="14100"/>
          <ac:cxnSpMkLst>
            <pc:docMk/>
            <pc:sldMk cId="1833677683" sldId="630"/>
            <ac:cxnSpMk id="14" creationId="{484AD6D3-FE2C-4DF6-8355-270B156005B1}"/>
          </ac:cxnSpMkLst>
        </pc:cxnChg>
      </pc:sldChg>
      <pc:sldMasterChg chg="modSp mod">
        <pc:chgData name="Huang, Po-kai" userId="be743c7d-0ad3-4a01-a6bb-e19e76bd5877" providerId="ADAL" clId="{8326CEEF-B4E8-4EC8-BFE9-3E84E9EF06A0}" dt="2021-09-08T13:14:59.103" v="2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326CEEF-B4E8-4EC8-BFE9-3E84E9EF06A0}" dt="2021-09-08T13:14:59.10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2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6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Swap row 2 and 3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7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Po-Kai Huang,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802.11-21/1395r2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View on Private Identifier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491628"/>
              </p:ext>
            </p:extLst>
          </p:nvPr>
        </p:nvGraphicFramePr>
        <p:xfrm>
          <a:off x="1397000" y="2400300"/>
          <a:ext cx="9043988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93530" imgH="3789867" progId="Word.Document.8">
                  <p:embed/>
                </p:oleObj>
              </mc:Choice>
              <mc:Fallback>
                <p:oleObj name="Document" r:id="rId3" imgW="10593530" imgH="37898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400300"/>
                        <a:ext cx="9043988" cy="323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455737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has been a fair amount of presentations in 11m [1], 11bh[2, 3], and 11bi [4, 5] mentioning/hinting at additional “private identifier” from the client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sz="1800" dirty="0">
                <a:latin typeface="Times New Roman" panose="02020603050405020304" pitchFamily="18" charset="0"/>
              </a:rPr>
              <a:t>names are used in different presentations/discussions in different forums: ex. “</a:t>
            </a:r>
            <a:r>
              <a:rPr lang="en-GB" sz="1800" dirty="0">
                <a:latin typeface="Times New Roman" panose="02020603050405020304" pitchFamily="18" charset="0"/>
              </a:rPr>
              <a:t>unique identifier/identifier</a:t>
            </a:r>
            <a:r>
              <a:rPr lang="en-US" sz="1800" dirty="0">
                <a:latin typeface="Times New Roman" panose="02020603050405020304" pitchFamily="18" charset="0"/>
              </a:rPr>
              <a:t>” [1], “client ID” [3], “a device or user identification ” [2], “persistent identifier/per-DS identifier”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</a:rPr>
              <a:t>“private” concept is emphasized as “ without exposing any new user privacy concern”, “encrypted”, “hidden”, “not identifiable/trackable by unauthorized/undesired observers”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discussions had arguably left audience thoroughly perplexed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our view on how this topic is related to both 11bh and 11bi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</p:spTree>
    <p:extLst>
      <p:ext uri="{BB962C8B-B14F-4D97-AF65-F5344CB8AC3E}">
        <p14:creationId xmlns:p14="http://schemas.microsoft.com/office/powerpoint/2010/main" val="181039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FCF1-1DDC-432D-8CA8-74F006AF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back to the basic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962BB-6959-4B0D-96E1-4AE7E4D4D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11aq defines randomized MAC address in 12.2.10 (Requirements for support of MAC privacy enhancements) for privacy enhancement with the following caveat: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State created with an AP using a prior MAC address, for instance, RSN </a:t>
            </a:r>
            <a:r>
              <a:rPr lang="en-US" sz="1800" b="0" i="1" dirty="0" err="1">
                <a:solidFill>
                  <a:srgbClr val="000000"/>
                </a:solidFill>
                <a:effectLst/>
                <a:latin typeface="TimesNewRomanPSMT"/>
              </a:rPr>
              <a:t>preauthentication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 state or FT state established over-the-DS, is bound to the MAC address used when that state was created. Prior to establishing an association to the AP, the non-AP STA shall change its MAC address to the MAC address used when the state was created.</a:t>
            </a:r>
            <a:r>
              <a:rPr lang="en-US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i="1" dirty="0">
                <a:solidFill>
                  <a:srgbClr val="000000"/>
                </a:solidFill>
                <a:effectLst/>
                <a:latin typeface="TimesNewRomanPSMT"/>
              </a:rPr>
              <a:t>The non-AP STA connecting to an infrastructure BSS shall retain a single MAC address for the duration of its connection across an ESS.</a:t>
            </a:r>
            <a:r>
              <a:rPr lang="en-US" i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spec texts show that there are two requirements that are battling against each other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requirement =&gt; randomize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State bound requirement =&gt; can not randomize MAC address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2FC91-45FD-4203-9BE7-AF25970893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A9282-C15F-4C92-87C8-FC0B70863B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2B8790-3450-4075-981E-6BAE87C0C7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09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521009"/>
              </p:ext>
            </p:extLst>
          </p:nvPr>
        </p:nvGraphicFramePr>
        <p:xfrm>
          <a:off x="762000" y="2179665"/>
          <a:ext cx="1119089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</p:spTree>
    <p:extLst>
      <p:ext uri="{BB962C8B-B14F-4D97-AF65-F5344CB8AC3E}">
        <p14:creationId xmlns:p14="http://schemas.microsoft.com/office/powerpoint/2010/main" val="275048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179665"/>
          <a:ext cx="1119089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FFEB278-00D5-43AC-9CC2-C8D9E1D26E68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" y="5562600"/>
            <a:ext cx="358139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478BDA-69DB-435F-8038-3C7C60696208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918" y="1982786"/>
            <a:ext cx="0" cy="357981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4AD6D3-FE2C-4DF6-8355-270B156005B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8918" y="1982786"/>
            <a:ext cx="192319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FC8F9CE-F232-4BC9-A7E7-FF97B8CE33CC}"/>
              </a:ext>
            </a:extLst>
          </p:cNvPr>
          <p:cNvSpPr/>
          <p:nvPr/>
        </p:nvSpPr>
        <p:spPr bwMode="auto">
          <a:xfrm>
            <a:off x="4038597" y="4343400"/>
            <a:ext cx="2057404" cy="149386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67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0D855-61B2-4533-98AF-AF2EAF6B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the Two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0BFB5-2684-4E22-BC3C-452E5571A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3A95D-CB8E-41D0-A1DC-E660A1E644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030826" y="6477000"/>
            <a:ext cx="4246027" cy="180975"/>
          </a:xfrm>
        </p:spPr>
        <p:txBody>
          <a:bodyPr/>
          <a:lstStyle/>
          <a:p>
            <a:r>
              <a:rPr lang="en-GB" dirty="0"/>
              <a:t>Po-Kai Huang,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E010B-C37F-425A-9171-BC40EB493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0155FC2-699D-47B6-B758-3B3638E5B94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179665"/>
          <a:ext cx="11190895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312">
                  <a:extLst>
                    <a:ext uri="{9D8B030D-6E8A-4147-A177-3AD203B41FA5}">
                      <a16:colId xmlns:a16="http://schemas.microsoft.com/office/drawing/2014/main" val="850674917"/>
                    </a:ext>
                  </a:extLst>
                </a:gridCol>
                <a:gridCol w="1683431">
                  <a:extLst>
                    <a:ext uri="{9D8B030D-6E8A-4147-A177-3AD203B41FA5}">
                      <a16:colId xmlns:a16="http://schemas.microsoft.com/office/drawing/2014/main" val="2252156167"/>
                    </a:ext>
                  </a:extLst>
                </a:gridCol>
                <a:gridCol w="2060935">
                  <a:extLst>
                    <a:ext uri="{9D8B030D-6E8A-4147-A177-3AD203B41FA5}">
                      <a16:colId xmlns:a16="http://schemas.microsoft.com/office/drawing/2014/main" val="2202107604"/>
                    </a:ext>
                  </a:extLst>
                </a:gridCol>
                <a:gridCol w="1662060">
                  <a:extLst>
                    <a:ext uri="{9D8B030D-6E8A-4147-A177-3AD203B41FA5}">
                      <a16:colId xmlns:a16="http://schemas.microsoft.com/office/drawing/2014/main" val="1694496738"/>
                    </a:ext>
                  </a:extLst>
                </a:gridCol>
                <a:gridCol w="4195157">
                  <a:extLst>
                    <a:ext uri="{9D8B030D-6E8A-4147-A177-3AD203B41FA5}">
                      <a16:colId xmlns:a16="http://schemas.microsoft.com/office/drawing/2014/main" val="3188115636"/>
                    </a:ext>
                  </a:extLst>
                </a:gridCol>
              </a:tblGrid>
              <a:tr h="416614">
                <a:tc>
                  <a:txBody>
                    <a:bodyPr/>
                    <a:lstStyle/>
                    <a:p>
                      <a:r>
                        <a:rPr lang="en-US" dirty="0"/>
                        <a:t>Privacy Requirement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Bound 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 Today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we need to address the scenario?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025850"/>
                  </a:ext>
                </a:extLst>
              </a:tr>
              <a:tr h="405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24720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do not need to do anything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27659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No, just use 11aq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34222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&gt;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not 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11bi angle:</a:t>
                      </a:r>
                    </a:p>
                    <a:p>
                      <a:r>
                        <a:rPr lang="en-US" sz="1400" dirty="0"/>
                        <a:t>Can we have a way to keep privacy requirement?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and then randomize MAC address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208937"/>
                  </a:ext>
                </a:extLst>
              </a:tr>
              <a:tr h="4761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Advantage of maintain “state bound” &lt; advantage of Privacy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Randomize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11bh angle: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Can we have a way to keep state bound requirement?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=&gt; Let’s have another “private identifier” tied to state bound requirement, so we do not break state bound requirement while randomize MAC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78728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1F72811-A299-4D59-ADBF-642B1C395ABB}"/>
              </a:ext>
            </a:extLst>
          </p:cNvPr>
          <p:cNvSpPr/>
          <p:nvPr/>
        </p:nvSpPr>
        <p:spPr bwMode="auto">
          <a:xfrm>
            <a:off x="761999" y="2143806"/>
            <a:ext cx="3276597" cy="667491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8A62872-4C0B-4E74-BD04-84B6B5BDDDD0}"/>
              </a:ext>
            </a:extLst>
          </p:cNvPr>
          <p:cNvCxnSpPr>
            <a:cxnSpLocks/>
          </p:cNvCxnSpPr>
          <p:nvPr/>
        </p:nvCxnSpPr>
        <p:spPr bwMode="auto">
          <a:xfrm flipV="1">
            <a:off x="2380397" y="1777281"/>
            <a:ext cx="0" cy="35961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F7B78C0-E725-4F5C-9AFA-C148C3BE8FC9}"/>
              </a:ext>
            </a:extLst>
          </p:cNvPr>
          <p:cNvSpPr txBox="1"/>
          <p:nvPr/>
        </p:nvSpPr>
        <p:spPr>
          <a:xfrm>
            <a:off x="1511495" y="1447800"/>
            <a:ext cx="2222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Client Decision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77BB16-C68F-4FB8-AECC-309C4D07AEEC}"/>
              </a:ext>
            </a:extLst>
          </p:cNvPr>
          <p:cNvSpPr/>
          <p:nvPr/>
        </p:nvSpPr>
        <p:spPr bwMode="auto">
          <a:xfrm>
            <a:off x="4038597" y="4343400"/>
            <a:ext cx="2057404" cy="231457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6977611-C215-4C2F-B702-7A128D53EC5C}"/>
              </a:ext>
            </a:extLst>
          </p:cNvPr>
          <p:cNvCxnSpPr/>
          <p:nvPr/>
        </p:nvCxnSpPr>
        <p:spPr bwMode="auto">
          <a:xfrm flipH="1">
            <a:off x="457200" y="6475414"/>
            <a:ext cx="358139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7EF538-C9D7-4F83-BBF6-0164293DE0E1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" y="2057400"/>
            <a:ext cx="0" cy="441801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23006F-B2D4-43A0-B7AC-C613FE6948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" y="2057400"/>
            <a:ext cx="192319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0020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5A7F-F9B1-4089-A1DC-FD3A47C5F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the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78FAF-A6C8-4540-B524-E4C6C4E33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11bh and 11bi are looking at the same problem from different angles, and there are now two forums with solutions that try to address the same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does not make sense to have two solutions in two different groups to solve the same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outcome is either solution may not be used eventually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Way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Deny the fact that there is a relation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We do not agree this is the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Design the identifier only in 11bh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Does not make sense because there is a privacy angle and potential change on 11aq statement.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Design the identifier in both 11bh and 11bi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Somehow we have to recognize both groups are talking about the same identifier and may have to live with the confusion of two solutions.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Design the identifier only in 11bi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</a:t>
            </a:r>
            <a:r>
              <a:rPr lang="en-US" sz="1400"/>
              <a:t>referred</a:t>
            </a:r>
            <a:r>
              <a:rPr lang="en-US" sz="1400" dirty="0"/>
              <a:t>. A mechanism about “</a:t>
            </a:r>
            <a:r>
              <a:rPr lang="en-US" sz="1400" b="1" dirty="0">
                <a:solidFill>
                  <a:schemeClr val="tx1"/>
                </a:solidFill>
              </a:rPr>
              <a:t>private </a:t>
            </a:r>
            <a:r>
              <a:rPr lang="en-US" sz="1400" dirty="0"/>
              <a:t>identifier” that satisfies both state bound requirement and privacy requirement needs to be dealt in the amendment with larger scope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FAE4F-24CA-49AE-B3D8-40C4EC8999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CB9BE-32CF-4FB2-8F60-42EF92D7B6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79B9B4-5A7F-457B-A42E-7D93DDD695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19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9C2C-4321-40A0-BD0A-8E5C6A4A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F079-2CED-4F4F-A875-0C509D32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optional mechanism </a:t>
            </a:r>
            <a:r>
              <a:rPr lang="en-US"/>
              <a:t>to provide </a:t>
            </a:r>
            <a:r>
              <a:rPr lang="en-US" dirty="0"/>
              <a:t>additional private identifier needs to be discussed in 11bi?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0CC86-8E06-4D36-8CD4-05DE64193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C8D7C-D995-4A83-B3AC-C854088534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AE25EA-C7AA-419C-93B7-090195B46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975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640E-3E0A-4C6C-8965-450AE117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14D0-843D-48F9-BB32-055C73CB6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11-19-0496-01 </a:t>
            </a:r>
            <a:r>
              <a:rPr lang="en-US" dirty="0" err="1"/>
              <a:t>ID_Query_Proposal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11-21-0332-13 Issues Tracking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11-21-1378-00 Client ID query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11-21-993-00 </a:t>
            </a:r>
            <a:r>
              <a:rPr lang="en-US" dirty="0" err="1"/>
              <a:t>hotel_privacy_usecase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11-21-1328-00 Changing STA MAC addresses per association and SA/DA hiding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C9F09-F6BF-40FA-AA31-7174B2BCAF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EE55C-8A09-4D78-984A-63C571C8D3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Po-Kai Huang,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DA2A1A-44FA-43FE-A8C2-A2DD987468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0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510</TotalTime>
  <Words>1121</Words>
  <Application>Microsoft Office PowerPoint</Application>
  <PresentationFormat>Widescreen</PresentationFormat>
  <Paragraphs>191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TimesNewRomanPSMT</vt:lpstr>
      <vt:lpstr>Arial</vt:lpstr>
      <vt:lpstr>Times New Roman</vt:lpstr>
      <vt:lpstr>Office Theme</vt:lpstr>
      <vt:lpstr>Document</vt:lpstr>
      <vt:lpstr>View on Private Identifier</vt:lpstr>
      <vt:lpstr>Abstract</vt:lpstr>
      <vt:lpstr>Go back to the basic</vt:lpstr>
      <vt:lpstr>Evaluation of the Two Requirements</vt:lpstr>
      <vt:lpstr>Evaluation of the Two Requirements</vt:lpstr>
      <vt:lpstr>Evaluation of the Two Requirements</vt:lpstr>
      <vt:lpstr>Conclusion of the Evaluation</vt:lpstr>
      <vt:lpstr>Straw Poll</vt:lpstr>
      <vt:lpstr>Reference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Huang, Po-kai</cp:lastModifiedBy>
  <cp:revision>840</cp:revision>
  <cp:lastPrinted>1601-01-01T00:00:00Z</cp:lastPrinted>
  <dcterms:created xsi:type="dcterms:W3CDTF">2018-05-10T16:45:22Z</dcterms:created>
  <dcterms:modified xsi:type="dcterms:W3CDTF">2021-09-14T22:45:46Z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