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02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802.11-21/1354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802.11-21/1354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802.11-21/1354r0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September 2021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539762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7 telephone conferences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2-hour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comment resolutions</a:t>
            </a:r>
          </a:p>
          <a:p>
            <a:pPr lvl="3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44 approved during </a:t>
            </a:r>
            <a:r>
              <a:rPr lang="en-US" sz="1400" dirty="0" err="1">
                <a:solidFill>
                  <a:schemeClr val="tx1"/>
                </a:solidFill>
              </a:rPr>
              <a:t>telcos</a:t>
            </a:r>
            <a:endParaRPr lang="en-US" sz="1400" dirty="0">
              <a:solidFill>
                <a:schemeClr val="tx1"/>
              </a:solidFill>
            </a:endParaRPr>
          </a:p>
          <a:p>
            <a:pPr lvl="3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 ready for motion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new Draft D1.04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Approve resolutions for CIDs “ready for motion”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Continue comment resolution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Progress towards D2.0 and recirculation ballot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96495F1-FF36-E842-B909-D296620C9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502458"/>
              </p:ext>
            </p:extLst>
          </p:nvPr>
        </p:nvGraphicFramePr>
        <p:xfrm>
          <a:off x="7608168" y="2549938"/>
          <a:ext cx="3871644" cy="2129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446">
                  <a:extLst>
                    <a:ext uri="{9D8B030D-6E8A-4147-A177-3AD203B41FA5}">
                      <a16:colId xmlns:a16="http://schemas.microsoft.com/office/drawing/2014/main" val="2934726852"/>
                    </a:ext>
                  </a:extLst>
                </a:gridCol>
                <a:gridCol w="690075">
                  <a:extLst>
                    <a:ext uri="{9D8B030D-6E8A-4147-A177-3AD203B41FA5}">
                      <a16:colId xmlns:a16="http://schemas.microsoft.com/office/drawing/2014/main" val="1078987779"/>
                    </a:ext>
                  </a:extLst>
                </a:gridCol>
                <a:gridCol w="373123">
                  <a:extLst>
                    <a:ext uri="{9D8B030D-6E8A-4147-A177-3AD203B41FA5}">
                      <a16:colId xmlns:a16="http://schemas.microsoft.com/office/drawing/2014/main" val="1848698766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Owning Ad-hoc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Count of CID</a:t>
                      </a:r>
                      <a:endParaRPr lang="en-GB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36550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EDITOR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555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6759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CHAIR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88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63148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2021-09-13 - ready for motion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14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97544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(Empty)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74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42919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Gesamtergebnis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effectLst/>
                        </a:rPr>
                        <a:t>643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9979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11:15 – 13:15h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11-21/1355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2-hour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09:30h – 11:30h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409</TotalTime>
  <Words>218</Words>
  <Application>Microsoft Macintosh PowerPoint</Application>
  <PresentationFormat>Widescreen</PresentationFormat>
  <Paragraphs>61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46</cp:revision>
  <cp:lastPrinted>1601-01-01T00:00:00Z</cp:lastPrinted>
  <dcterms:created xsi:type="dcterms:W3CDTF">2019-05-16T23:33:21Z</dcterms:created>
  <dcterms:modified xsi:type="dcterms:W3CDTF">2021-09-09T08:39:23Z</dcterms:modified>
  <cp:category/>
</cp:coreProperties>
</file>