
<file path=[Content_Types].xml><?xml version="1.0" encoding="utf-8"?>
<Types xmlns="http://schemas.openxmlformats.org/package/2006/content-types">
  <Default Extension="doc" ContentType="application/msword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6"/>
  </p:notesMasterIdLst>
  <p:handoutMasterIdLst>
    <p:handoutMasterId r:id="rId17"/>
  </p:handoutMasterIdLst>
  <p:sldIdLst>
    <p:sldId id="621" r:id="rId5"/>
    <p:sldId id="631" r:id="rId6"/>
    <p:sldId id="633" r:id="rId7"/>
    <p:sldId id="640" r:id="rId8"/>
    <p:sldId id="637" r:id="rId9"/>
    <p:sldId id="644" r:id="rId10"/>
    <p:sldId id="642" r:id="rId11"/>
    <p:sldId id="639" r:id="rId12"/>
    <p:sldId id="630" r:id="rId13"/>
    <p:sldId id="625" r:id="rId14"/>
    <p:sldId id="629" r:id="rId15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uncan Ho" initials="DH" lastIdx="6" clrIdx="0">
    <p:extLst>
      <p:ext uri="{19B8F6BF-5375-455C-9EA6-DF929625EA0E}">
        <p15:presenceInfo xmlns:p15="http://schemas.microsoft.com/office/powerpoint/2012/main" userId="S::dho@qti.qualcomm.com::cdbbd64b-6b86-4896-aca0-3d41c310760d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266" autoAdjust="0"/>
    <p:restoredTop sz="92857" autoAdjust="0"/>
  </p:normalViewPr>
  <p:slideViewPr>
    <p:cSldViewPr>
      <p:cViewPr varScale="1">
        <p:scale>
          <a:sx n="88" d="100"/>
          <a:sy n="88" d="100"/>
        </p:scale>
        <p:origin x="1386" y="90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2388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802.11-21/0641r0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April 2021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dirty="0"/>
              <a:t>Stephen McCann, Huawei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802.11-21/0641r0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April 2021</a:t>
            </a:r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Stephen McCann, Huawei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802.11-21/0641r0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April 2021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Stephen McCann, Huawei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802.11-21/0641r0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April 2021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Stephen McCann, Huawei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pPr lvl="2">
              <a:buFont typeface="Arial" panose="020B0604020202020204" pitchFamily="34" charset="0"/>
              <a:buChar char="•"/>
            </a:pPr>
            <a:r>
              <a:rPr lang="en-US" b="0" dirty="0"/>
              <a:t>For example, a client </a:t>
            </a:r>
            <a:r>
              <a:rPr lang="en-US" dirty="0"/>
              <a:t>might be associated with the AP in a vehicle for an extended period. If the client’s over-the-air (OTA) MAC address does not change, then the movement of the user can be determined.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Similarly, if a client is associated with a stationary AP for an extended period, then presence of the OTA MAC address can be used to infer that the user has remained in radio range of the station AP.</a:t>
            </a:r>
            <a:endParaRPr lang="en-US" b="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52482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802.11-21/0641r0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April 2021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Stephen McCann, Huawei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3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44445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802.11-21/0641r0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April 2021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Stephen McCann, Huawei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4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20432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Philip Hawkes,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Philip Hawkes, Qualcomm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July 2021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Philip Hawkes,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2021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Philip Hawkes, Qualcomm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2021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Philip Hawkes, Qualcomm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2021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Philip Hawkes, Qualcomm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2021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Philip Hawkes, Qualcomm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Philip Hawkes,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Philip Hawkes,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August 2021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029458" y="6475413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Philip Hawkes, Qualcomm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802.11-21/1328r0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Document.doc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511175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Changing STA MAC addresses per association &amp; SA/DA hiding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669234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2021-08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Philip Hawkes, Qualcomm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18325889"/>
              </p:ext>
            </p:extLst>
          </p:nvPr>
        </p:nvGraphicFramePr>
        <p:xfrm>
          <a:off x="1603375" y="2411413"/>
          <a:ext cx="8834438" cy="296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243313" imgH="2781494" progId="Word.Document.8">
                  <p:embed/>
                </p:oleObj>
              </mc:Choice>
              <mc:Fallback>
                <p:oleObj name="Document" r:id="rId3" imgW="8243313" imgH="2781494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3375" y="2411413"/>
                        <a:ext cx="8834438" cy="29686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en-US" dirty="0"/>
              <a:t>X) STA MAC address persistence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33293"/>
            <a:ext cx="11353800" cy="4494214"/>
          </a:xfrm>
        </p:spPr>
        <p:txBody>
          <a:bodyPr>
            <a:normAutofit fontScale="92500" lnSpcReduction="20000"/>
          </a:bodyPr>
          <a:lstStyle/>
          <a:p>
            <a:r>
              <a:rPr lang="en-US" sz="2800" dirty="0"/>
              <a:t>Problem/Issue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Current STA MAC address usage presents challenges to providing privacy.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dirty="0"/>
              <a:t>MAC address used for TA/RA does not change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MAC address used for DA/SA does not change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Additional challenges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dirty="0"/>
              <a:t>DS requires an identifier for correlating associations from a single STA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Currently using the MAC Address, and we want to change MAC address to improve privacy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MAC address for DA/SA is used in upper layers. Changing these within association impacts upper layers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MAC address for TA/RA is used for received packet filtering at the AP.</a:t>
            </a:r>
          </a:p>
          <a:p>
            <a:pPr marL="0" indent="0"/>
            <a:r>
              <a:rPr lang="en-US" sz="3200" dirty="0"/>
              <a:t>Status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/>
              <a:t>[Text indicating when use case was presented and any agreements on the use case.]</a:t>
            </a:r>
          </a:p>
          <a:p>
            <a:r>
              <a:rPr lang="en-US" sz="2800" dirty="0"/>
              <a:t>Reference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(This contribution)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Philip Hawkes, Qualcomm</a:t>
            </a:r>
          </a:p>
        </p:txBody>
      </p:sp>
    </p:spTree>
    <p:extLst>
      <p:ext uri="{BB962C8B-B14F-4D97-AF65-F5344CB8AC3E}">
        <p14:creationId xmlns:p14="http://schemas.microsoft.com/office/powerpoint/2010/main" val="32361930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en-US"/>
              <a:t>Y) </a:t>
            </a:r>
            <a:r>
              <a:rPr lang="en-US" dirty="0"/>
              <a:t>Tracking SA and DA OTA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33293"/>
            <a:ext cx="11353800" cy="4494214"/>
          </a:xfrm>
        </p:spPr>
        <p:txBody>
          <a:bodyPr>
            <a:normAutofit lnSpcReduction="10000"/>
          </a:bodyPr>
          <a:lstStyle/>
          <a:p>
            <a:r>
              <a:rPr lang="en-US" sz="2800" dirty="0"/>
              <a:t>Problem/Issue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b="0" dirty="0"/>
              <a:t>SA and DA are currently sent in the clear OTA.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b="0" dirty="0"/>
              <a:t>This reveals MAC addresses used in the DS, which allows /tracking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/>
              <a:t>Identifying Wired Device</a:t>
            </a:r>
            <a:r>
              <a:rPr lang="en-US" b="0" dirty="0"/>
              <a:t>s 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/>
              <a:t>Identifying 802.11 radios which use static MAC addresses for SA/DA in DS.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/>
              <a:t>Tracking network presence of 802.11 radios which support random MAC address for SA/DA in DS (for lifetime of each SA/DA address)</a:t>
            </a:r>
          </a:p>
          <a:p>
            <a:r>
              <a:rPr lang="en-US" sz="2800" dirty="0"/>
              <a:t>Status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/>
              <a:t>[Text indicating when use case was presented and any agreements on the use case.]</a:t>
            </a:r>
          </a:p>
          <a:p>
            <a:r>
              <a:rPr lang="en-US" sz="2800" dirty="0"/>
              <a:t>Reference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(This contribution)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Philip Hawkes, Qualcomm</a:t>
            </a:r>
          </a:p>
        </p:txBody>
      </p:sp>
    </p:spTree>
    <p:extLst>
      <p:ext uri="{BB962C8B-B14F-4D97-AF65-F5344CB8AC3E}">
        <p14:creationId xmlns:p14="http://schemas.microsoft.com/office/powerpoint/2010/main" val="31641228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751015"/>
            <a:ext cx="10361084" cy="4343400"/>
          </a:xfrm>
          <a:ln/>
        </p:spPr>
        <p:txBody>
          <a:bodyPr>
            <a:normAutofit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Problems: Client identifiers sent in clear OTA should change frequently, however:</a:t>
            </a:r>
            <a:endParaRPr lang="en-US" b="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Regarding STA MAC address used OTA as TA/RA in 802.11 baseline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TA/RA</a:t>
            </a:r>
            <a:r>
              <a:rPr lang="en-US" b="0" dirty="0"/>
              <a:t> allowed to change for each </a:t>
            </a:r>
            <a:r>
              <a:rPr lang="en-US" dirty="0"/>
              <a:t>association</a:t>
            </a:r>
            <a:r>
              <a:rPr lang="en-US" b="0" dirty="0"/>
              <a:t>. However, not done due to impact on DS.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TA/RA currently must persist for association, since AP processes received packets based on STA MAC address.</a:t>
            </a:r>
            <a:r>
              <a:rPr lang="en-US" i="1" dirty="0"/>
              <a:t>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Regarding STA MAC address used as SA/DA in the DS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Legacy devices send &amp; receive other devices SA/DA OTA. SA/DA available to all devices on DS. Potential Privacy issue.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If SA/DA can change, should still  persist for each association, to avoid impacting higher layer protocols.</a:t>
            </a:r>
            <a:endParaRPr lang="en-US" i="1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DS needs a client identifier persisting across multiple associations for managing connections.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E99BB1CA-BFE8-4BF6-AD2A-29C8B06441B8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Philip Hawkes, Qualcomm</a:t>
            </a:r>
          </a:p>
        </p:txBody>
      </p:sp>
    </p:spTree>
    <p:extLst>
      <p:ext uri="{BB962C8B-B14F-4D97-AF65-F5344CB8AC3E}">
        <p14:creationId xmlns:p14="http://schemas.microsoft.com/office/powerpoint/2010/main" val="246187401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For Reference: Address fields 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981199"/>
            <a:ext cx="10361084" cy="4113215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TA = MAC address of the AP/STA transmitting the frame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RA = MAC address of the AP/STA radio receiving the frame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SA = MAC address of the source device (wired or wireless) of the frame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dirty="0"/>
              <a:t>Can be the same as </a:t>
            </a:r>
            <a:r>
              <a:rPr lang="en-US" dirty="0"/>
              <a:t>T</a:t>
            </a:r>
            <a:r>
              <a:rPr lang="en-US" b="0" dirty="0"/>
              <a:t>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DA = MAC address of the destination device (wired or wireless) receiving the frame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dirty="0"/>
              <a:t>Can be the same as RA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3</a:t>
            </a:fld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E99BB1CA-BFE8-4BF6-AD2A-29C8B06441B8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Philip Hawkes, Qualcomm</a:t>
            </a:r>
          </a:p>
        </p:txBody>
      </p:sp>
    </p:spTree>
    <p:extLst>
      <p:ext uri="{BB962C8B-B14F-4D97-AF65-F5344CB8AC3E}">
        <p14:creationId xmlns:p14="http://schemas.microsoft.com/office/powerpoint/2010/main" val="105095150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Issues with Changing the OTA MAC address between Associations</a:t>
            </a:r>
            <a:endParaRPr lang="en-GB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2057400"/>
            <a:ext cx="10361084" cy="4037015"/>
          </a:xfrm>
          <a:ln/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802.11 baseline supports a client changing MAC address for each association.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Changing MAC address for each association causes issues in the DS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dirty="0"/>
              <a:t>Theses issues caused by </a:t>
            </a:r>
            <a:r>
              <a:rPr lang="en-US" dirty="0"/>
              <a:t>DS </a:t>
            </a:r>
            <a:r>
              <a:rPr lang="en-US" b="0" dirty="0"/>
              <a:t>management relying on a persistent MAC address to identify client.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Consequently, clients do not change MAC address for each association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A persistent client identifier is needed which the DS can use to correlate multiple associations from the same client.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dirty="0"/>
              <a:t>This seems related to </a:t>
            </a:r>
            <a:r>
              <a:rPr lang="en-US" b="0" dirty="0" err="1"/>
              <a:t>TGbh</a:t>
            </a:r>
            <a:r>
              <a:rPr lang="en-US" b="0" dirty="0"/>
              <a:t> work is identifying and addressing issues related to changing the MAC address between associations.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4</a:t>
            </a:fld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E99BB1CA-BFE8-4BF6-AD2A-29C8B06441B8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Philip Hawkes, Qualcomm</a:t>
            </a:r>
          </a:p>
        </p:txBody>
      </p:sp>
    </p:spTree>
    <p:extLst>
      <p:ext uri="{BB962C8B-B14F-4D97-AF65-F5344CB8AC3E}">
        <p14:creationId xmlns:p14="http://schemas.microsoft.com/office/powerpoint/2010/main" val="382957866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700B12-D979-4C88-9DDB-EB7E16F667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Issues with sending SA and DA in the clear OTA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8BB1AA-6860-4480-842F-4539459FB2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Problem Statement</a:t>
            </a:r>
            <a:r>
              <a:rPr lang="en-US" b="0" dirty="0"/>
              <a:t>: SA and/or DA (when present) should not be sent in the clear in OTA frames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dirty="0"/>
              <a:t>This information does not need to be in the clear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b="0" dirty="0"/>
              <a:t>Sending this in the clear is a historical artefact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dirty="0"/>
              <a:t>How can attackers exploit SA/DA sent in the clear in OTA frames?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Identify wired devices present in the DS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For STA with static SA/DA address: identifying STA present in DS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For STA with random SA/DA address: determining whether the </a:t>
            </a:r>
            <a:r>
              <a:rPr lang="en-US" sz="1900" dirty="0"/>
              <a:t>STA is still present </a:t>
            </a:r>
            <a:r>
              <a:rPr lang="en-US" dirty="0"/>
              <a:t>in the DS for duration of STA’s SA/DA.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i="1" dirty="0"/>
              <a:t>Note: STA presence in DS can be detected in frames exchanged with any AP of the DS, even if the STA is outside the radio range of the attacker.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7CF84E5-0742-4B04-BE6D-6C92D98B2AF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3F37DD-FE55-4BD2-A272-A11B994AD01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Philip Hawkes, Qualcomm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93A46B4-2D61-436A-8EDC-0727D686181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312587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34A05A-3F78-45C5-B5E1-CEF48A42E4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Potential Solutions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BB3910-299A-4F68-8274-1138387ED8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3 tiers of client identifiers (using MLO Architecture).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1" dirty="0"/>
              <a:t>Affiliated STA MAC addresses (used as TA/RA)</a:t>
            </a:r>
            <a:r>
              <a:rPr lang="en-US" dirty="0"/>
              <a:t>: changes every association. For long-term association, perform new association to change addresses when needed. In clear OTA.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1" dirty="0"/>
              <a:t>Non-AP MLD MAC address (used SA/DA)</a:t>
            </a:r>
            <a:r>
              <a:rPr lang="en-US" dirty="0"/>
              <a:t>: can change every association (depending on use case). Encrypted OTA.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1" dirty="0"/>
              <a:t>Per-DS identifier</a:t>
            </a:r>
            <a:r>
              <a:rPr lang="en-US" dirty="0"/>
              <a:t>: persistent across multiple associations with the DS. Encrypted OTA. (</a:t>
            </a:r>
            <a:r>
              <a:rPr lang="en-US" dirty="0" err="1"/>
              <a:t>TGBh</a:t>
            </a:r>
            <a:r>
              <a:rPr lang="en-US" dirty="0"/>
              <a:t> addressing this?)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Hide SA/DA OTA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D10EE3-58A5-4123-8BCC-F7E595C9A7A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09299E-D676-458C-9907-76AA401DA0C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Philip Hawkes, Qualcomm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A5A5EE4-6E7C-429F-931C-A49688CFD91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79428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4B4556-301B-4192-93CC-B2A7CB6D8D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Potential Solution: 3 Tiers of Client Identifier </a:t>
            </a:r>
            <a:br>
              <a:rPr lang="en-US" dirty="0"/>
            </a:br>
            <a:r>
              <a:rPr lang="en-US" sz="2400" dirty="0"/>
              <a:t>using MLO Architecture</a:t>
            </a:r>
            <a:endParaRPr lang="en-US" dirty="0"/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7306C021-E5B7-45CB-B434-93381094944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2715505"/>
              </p:ext>
            </p:extLst>
          </p:nvPr>
        </p:nvGraphicFramePr>
        <p:xfrm>
          <a:off x="914400" y="1981200"/>
          <a:ext cx="10361612" cy="3474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6400">
                  <a:extLst>
                    <a:ext uri="{9D8B030D-6E8A-4147-A177-3AD203B41FA5}">
                      <a16:colId xmlns:a16="http://schemas.microsoft.com/office/drawing/2014/main" val="655553433"/>
                    </a:ext>
                  </a:extLst>
                </a:gridCol>
                <a:gridCol w="2819400">
                  <a:extLst>
                    <a:ext uri="{9D8B030D-6E8A-4147-A177-3AD203B41FA5}">
                      <a16:colId xmlns:a16="http://schemas.microsoft.com/office/drawing/2014/main" val="2526448791"/>
                    </a:ext>
                  </a:extLst>
                </a:gridCol>
                <a:gridCol w="3657600">
                  <a:extLst>
                    <a:ext uri="{9D8B030D-6E8A-4147-A177-3AD203B41FA5}">
                      <a16:colId xmlns:a16="http://schemas.microsoft.com/office/drawing/2014/main" val="1676909844"/>
                    </a:ext>
                  </a:extLst>
                </a:gridCol>
                <a:gridCol w="2208212">
                  <a:extLst>
                    <a:ext uri="{9D8B030D-6E8A-4147-A177-3AD203B41FA5}">
                      <a16:colId xmlns:a16="http://schemas.microsoft.com/office/drawing/2014/main" val="792255799"/>
                    </a:ext>
                  </a:extLst>
                </a:gridCol>
              </a:tblGrid>
              <a:tr h="320040">
                <a:tc rowSpan="2">
                  <a:txBody>
                    <a:bodyPr/>
                    <a:lstStyle/>
                    <a:p>
                      <a:r>
                        <a:rPr lang="en-US" dirty="0"/>
                        <a:t>Identifier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US" dirty="0"/>
                        <a:t>Usage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dirty="0"/>
                        <a:t>Potential Solution</a:t>
                      </a:r>
                    </a:p>
                  </a:txBody>
                  <a:tcP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5579671"/>
                  </a:ext>
                </a:extLst>
              </a:tr>
              <a:tr h="3200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Identifier Persistence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Visibility over the air</a:t>
                      </a: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79641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Affiliated STA MAC addresses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/>
                        <a:t>Identifying Client using TA or RA </a:t>
                      </a:r>
                      <a:r>
                        <a:rPr lang="en-US" dirty="0"/>
                        <a:t>in over the-air frames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/>
                        <a:t>Change randomly for each association</a:t>
                      </a:r>
                      <a:endParaRPr lang="en-US" dirty="0"/>
                    </a:p>
                  </a:txBody>
                  <a:tcP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Unencrypted </a:t>
                      </a:r>
                      <a:br>
                        <a:rPr lang="en-US" dirty="0"/>
                      </a:br>
                      <a:r>
                        <a:rPr lang="en-US" dirty="0"/>
                        <a:t>(in the clear)</a:t>
                      </a:r>
                    </a:p>
                  </a:txBody>
                  <a:tcP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1954233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Non-AP MLD MAC 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/>
                        <a:t>Identifying Client using SA or DA </a:t>
                      </a:r>
                      <a:r>
                        <a:rPr lang="en-US" dirty="0"/>
                        <a:t>in DS frames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/>
                        <a:t>Can change randomly for each association or persist across associations</a:t>
                      </a:r>
                      <a:r>
                        <a:rPr lang="en-US" b="0" baseline="30000" dirty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Encrypted</a:t>
                      </a:r>
                      <a:r>
                        <a:rPr lang="en-US" baseline="30000" dirty="0"/>
                        <a:t>2</a:t>
                      </a:r>
                      <a:r>
                        <a:rPr lang="en-US" dirty="0"/>
                        <a:t> (hidden)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991376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Persistent Identifiers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/>
                        <a:t>Identifying Client across multiple associations with same network.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/>
                        <a:t>Persistent across associations within a single network. Can change randomly from one network to another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Encrypted (hidden)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1460570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2D2328B-02A3-4CAA-85EA-3E96D4DC009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ADD087-33D8-4F53-B3E5-97D9AFC3CA0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Philip Hawkes, Qualcomm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B191AD8-9564-408A-973A-4A37F72F1C9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4FF58FD3-1E46-48E2-A79D-EA1ACB46F1F1}"/>
              </a:ext>
            </a:extLst>
          </p:cNvPr>
          <p:cNvSpPr/>
          <p:nvPr/>
        </p:nvSpPr>
        <p:spPr>
          <a:xfrm>
            <a:off x="912731" y="5486400"/>
            <a:ext cx="777406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2" indent="-342900">
              <a:buFont typeface="+mj-lt"/>
              <a:buAutoNum type="arabicPeriod"/>
            </a:pPr>
            <a:r>
              <a:rPr lang="en-US" sz="1400" dirty="0">
                <a:solidFill>
                  <a:schemeClr val="tx1"/>
                </a:solidFill>
              </a:rPr>
              <a:t>If higher layer protocols sessions continue to new association, then keep existing MAC address </a:t>
            </a:r>
            <a:br>
              <a:rPr lang="en-US" sz="1400" dirty="0">
                <a:solidFill>
                  <a:schemeClr val="tx1"/>
                </a:solidFill>
              </a:rPr>
            </a:br>
            <a:r>
              <a:rPr lang="en-US" sz="1400" dirty="0">
                <a:solidFill>
                  <a:schemeClr val="tx1"/>
                </a:solidFill>
              </a:rPr>
              <a:t>If higher layer protocols sessions do not continue to new association, then change MAC address</a:t>
            </a:r>
          </a:p>
          <a:p>
            <a:pPr marL="342900" lvl="2" indent="-342900">
              <a:buFont typeface="+mj-lt"/>
              <a:buAutoNum type="arabicPeriod"/>
            </a:pPr>
            <a:r>
              <a:rPr lang="en-US" sz="1400" dirty="0">
                <a:solidFill>
                  <a:schemeClr val="tx1"/>
                </a:solidFill>
              </a:rPr>
              <a:t>In 802.11be, non-AP MLD is current exchanged in the clear (un-encrypted). This would need to change. </a:t>
            </a:r>
          </a:p>
        </p:txBody>
      </p:sp>
    </p:spTree>
    <p:extLst>
      <p:ext uri="{BB962C8B-B14F-4D97-AF65-F5344CB8AC3E}">
        <p14:creationId xmlns:p14="http://schemas.microsoft.com/office/powerpoint/2010/main" val="7997128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700B12-D979-4C88-9DDB-EB7E16F667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Potential Solution: Hiding SA and DA OTA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8BB1AA-6860-4480-842F-4539459FB2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751015"/>
            <a:ext cx="10361084" cy="4343400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Solution Summary:</a:t>
            </a:r>
            <a:r>
              <a:rPr lang="en-US" b="0" dirty="0"/>
              <a:t> SA and/or DA (when present) are sent encrypted OTA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SA and/or DA are extracted from frame header inserted into the frame body prior to applying encryption and integrity protection.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Fields containing SA and/or DA may be either removed from frame header, or set to some value (e.g. all zeroes or random values).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After applying integrity verification and decryption, SA and/or DA are extracted from the frame body and used in further processing of the frame.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Note: </a:t>
            </a:r>
            <a:r>
              <a:rPr lang="en-US" sz="1600" b="0" dirty="0"/>
              <a:t>SA/DA in frames used by legacy STAs will still reveal the per-association persistent MAC address (non-AP MAC Address) of source/destination STAs that use changing OTA MAC addresses (</a:t>
            </a:r>
            <a:r>
              <a:rPr lang="en-US" sz="1600" b="0" dirty="0">
                <a:hlinkClick r:id="rId2" action="ppaction://hlinksldjump"/>
              </a:rPr>
              <a:t>this slide</a:t>
            </a:r>
            <a:r>
              <a:rPr lang="en-US" sz="1600" b="0" dirty="0"/>
              <a:t>). Note this is not an issue for a DS which prohibits STA-to-STA communications.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b="0" dirty="0"/>
          </a:p>
          <a:p>
            <a:pPr lvl="1">
              <a:buFont typeface="Arial" panose="020B0604020202020204" pitchFamily="34" charset="0"/>
              <a:buChar char="•"/>
            </a:pPr>
            <a:endParaRPr lang="en-US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7CF84E5-0742-4B04-BE6D-6C92D98B2AF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3F37DD-FE55-4BD2-A272-A11B994AD01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Philip Hawkes, Qualcomm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93A46B4-2D61-436A-8EDC-0727D686181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987253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F9B0AB-9684-41BE-9129-CF622B331B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Slides to add to 11-21-0641-r2 “Proposed Issues” (Use cases)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B9CE480-C836-439E-B185-C2128E8469B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6BB6D5-F268-46E7-87C9-EF3CE4EF2C33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5F86B0-32CC-4E0B-BCDB-99C3F23832A4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Philip Hawkes, Qualcomm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546197-4B51-4279-BDB6-18E9163EA59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39652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B28163D68FE8E4D9361964FDD814FC4" ma:contentTypeVersion="13" ma:contentTypeDescription="Create a new document." ma:contentTypeScope="" ma:versionID="da652be47e73dc751cd2c305386a7d51">
  <xsd:schema xmlns:xsd="http://www.w3.org/2001/XMLSchema" xmlns:xs="http://www.w3.org/2001/XMLSchema" xmlns:p="http://schemas.microsoft.com/office/2006/metadata/properties" xmlns:ns3="ba37140e-f4c5-4a6c-a9b4-20a691ce6c8a" xmlns:ns4="cc9c437c-ae0c-4066-8d90-a0f7de786127" targetNamespace="http://schemas.microsoft.com/office/2006/metadata/properties" ma:root="true" ma:fieldsID="9ece0b7e6f04e2a8437bbdb940bfcf95" ns3:_="" ns4:_="">
    <xsd:import namespace="ba37140e-f4c5-4a6c-a9b4-20a691ce6c8a"/>
    <xsd:import namespace="cc9c437c-ae0c-4066-8d90-a0f7de786127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DateTaken" minOccurs="0"/>
                <xsd:element ref="ns4:MediaServiceOCR" minOccurs="0"/>
                <xsd:element ref="ns4:MediaServiceLocation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a37140e-f4c5-4a6c-a9b4-20a691ce6c8a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9c437c-ae0c-4066-8d90-a0f7de78612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8799BBD-2E0A-40E0-9E70-6245E074411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B2CA820-A310-4DD7-BDF5-A6D880CBB5E6}">
  <ds:schemaRefs>
    <ds:schemaRef ds:uri="http://purl.org/dc/elements/1.1/"/>
    <ds:schemaRef ds:uri="http://schemas.microsoft.com/office/2006/metadata/properties"/>
    <ds:schemaRef ds:uri="ba37140e-f4c5-4a6c-a9b4-20a691ce6c8a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cc9c437c-ae0c-4066-8d90-a0f7de786127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358FFFEF-55E3-4CF3-A6DC-AB325AF69B5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a37140e-f4c5-4a6c-a9b4-20a691ce6c8a"/>
    <ds:schemaRef ds:uri="cc9c437c-ae0c-4066-8d90-a0f7de78612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802.11 template widescreen</Template>
  <TotalTime>1727</TotalTime>
  <Words>1341</Words>
  <Application>Microsoft Office PowerPoint</Application>
  <PresentationFormat>Widescreen</PresentationFormat>
  <Paragraphs>146</Paragraphs>
  <Slides>11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Times New Roman</vt:lpstr>
      <vt:lpstr>Office Theme</vt:lpstr>
      <vt:lpstr>Microsoft Word 97 - 2003 Document</vt:lpstr>
      <vt:lpstr>Changing STA MAC addresses per association &amp; SA/DA hiding</vt:lpstr>
      <vt:lpstr>Abstract</vt:lpstr>
      <vt:lpstr>For Reference: Address fields </vt:lpstr>
      <vt:lpstr>Issues with Changing the OTA MAC address between Associations</vt:lpstr>
      <vt:lpstr>Issues with sending SA and DA in the clear OTA </vt:lpstr>
      <vt:lpstr>Potential Solutions</vt:lpstr>
      <vt:lpstr>Potential Solution: 3 Tiers of Client Identifier  using MLO Architecture</vt:lpstr>
      <vt:lpstr>Potential Solution: Hiding SA and DA OTA </vt:lpstr>
      <vt:lpstr>Slides to add to 11-21-0641-r2 “Proposed Issues” (Use cases)</vt:lpstr>
      <vt:lpstr>X) STA MAC address persistence</vt:lpstr>
      <vt:lpstr>Y) Tracking SA and DA OTA</vt:lpstr>
    </vt:vector>
  </TitlesOfParts>
  <Company>Huawei Technologies Co., Ltd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Proposed Issues</dc:title>
  <dc:creator>dho@qti.qualcomm.com</dc:creator>
  <cp:keywords>11-21-641r0</cp:keywords>
  <cp:lastModifiedBy>Duncan Ho</cp:lastModifiedBy>
  <cp:revision>861</cp:revision>
  <cp:lastPrinted>1601-01-01T00:00:00Z</cp:lastPrinted>
  <dcterms:created xsi:type="dcterms:W3CDTF">2018-05-10T16:45:22Z</dcterms:created>
  <dcterms:modified xsi:type="dcterms:W3CDTF">2021-08-10T23:00:49Z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5026e841-fe76-4a06-a762-5d3aa4a6033b</vt:lpwstr>
  </property>
  <property fmtid="{D5CDD505-2E9C-101B-9397-08002B2CF9AE}" pid="3" name="CTP_TimeStamp">
    <vt:lpwstr>2020-01-17 18:33:44Z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  <property fmtid="{D5CDD505-2E9C-101B-9397-08002B2CF9AE}" pid="8" name="ContentTypeId">
    <vt:lpwstr>0x010100EB28163D68FE8E4D9361964FDD814FC4</vt:lpwstr>
  </property>
</Properties>
</file>