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6"/>
  </p:notesMasterIdLst>
  <p:handoutMasterIdLst>
    <p:handoutMasterId r:id="rId27"/>
  </p:handoutMasterIdLst>
  <p:sldIdLst>
    <p:sldId id="256" r:id="rId2"/>
    <p:sldId id="257" r:id="rId3"/>
    <p:sldId id="333" r:id="rId4"/>
    <p:sldId id="258" r:id="rId5"/>
    <p:sldId id="260" r:id="rId6"/>
    <p:sldId id="328" r:id="rId7"/>
    <p:sldId id="261" r:id="rId8"/>
    <p:sldId id="263" r:id="rId9"/>
    <p:sldId id="264" r:id="rId10"/>
    <p:sldId id="265" r:id="rId11"/>
    <p:sldId id="266" r:id="rId12"/>
    <p:sldId id="270" r:id="rId13"/>
    <p:sldId id="330" r:id="rId14"/>
    <p:sldId id="331" r:id="rId15"/>
    <p:sldId id="332" r:id="rId16"/>
    <p:sldId id="267" r:id="rId17"/>
    <p:sldId id="299" r:id="rId18"/>
    <p:sldId id="334" r:id="rId19"/>
    <p:sldId id="335" r:id="rId20"/>
    <p:sldId id="336" r:id="rId21"/>
    <p:sldId id="337" r:id="rId22"/>
    <p:sldId id="338" r:id="rId23"/>
    <p:sldId id="339" r:id="rId24"/>
    <p:sldId id="323" r:id="rId25"/>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995F158-5115-451C-800B-B16CD4CF2D0F}" v="12" dt="2021-09-14T17:33:08.770"/>
    <p1510:client id="{D275B996-76CE-4B28-8B2D-000DEE091938}" v="9" dt="2021-09-14T17:49:59.31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2623" autoAdjust="0"/>
    <p:restoredTop sz="94660"/>
  </p:normalViewPr>
  <p:slideViewPr>
    <p:cSldViewPr>
      <p:cViewPr varScale="1">
        <p:scale>
          <a:sx n="114" d="100"/>
          <a:sy n="114" d="100"/>
        </p:scale>
        <p:origin x="1116" y="96"/>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4" d="100"/>
          <a:sy n="84" d="100"/>
        </p:scale>
        <p:origin x="381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 Id="rId8" Type="http://schemas.openxmlformats.org/officeDocument/2006/relationships/slide" Target="slides/slide7.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fred Asterjadhi" userId="39de57b9-85c0-4fd1-aaac-8ca2b6560ad0" providerId="ADAL" clId="{B1F7D363-93F5-4486-BF2B-1DD088418FAC}"/>
    <pc:docChg chg="undo custSel modSld modMainMaster">
      <pc:chgData name="Alfred Asterjadhi" userId="39de57b9-85c0-4fd1-aaac-8ca2b6560ad0" providerId="ADAL" clId="{B1F7D363-93F5-4486-BF2B-1DD088418FAC}" dt="2021-01-12T20:23:08.138" v="741" actId="13926"/>
      <pc:docMkLst>
        <pc:docMk/>
      </pc:docMkLst>
      <pc:sldChg chg="modSp">
        <pc:chgData name="Alfred Asterjadhi" userId="39de57b9-85c0-4fd1-aaac-8ca2b6560ad0" providerId="ADAL" clId="{B1F7D363-93F5-4486-BF2B-1DD088418FAC}" dt="2021-01-12T20:16:02.245" v="652" actId="20577"/>
        <pc:sldMkLst>
          <pc:docMk/>
          <pc:sldMk cId="596865926" sldId="324"/>
        </pc:sldMkLst>
        <pc:spChg chg="mod">
          <ac:chgData name="Alfred Asterjadhi" userId="39de57b9-85c0-4fd1-aaac-8ca2b6560ad0" providerId="ADAL" clId="{B1F7D363-93F5-4486-BF2B-1DD088418FAC}" dt="2021-01-12T19:43:25.808" v="2" actId="13926"/>
          <ac:spMkLst>
            <pc:docMk/>
            <pc:sldMk cId="596865926" sldId="324"/>
            <ac:spMk id="2" creationId="{6A27F32D-AAB2-4E4E-8703-7DB27C650C46}"/>
          </ac:spMkLst>
        </pc:spChg>
        <pc:spChg chg="mod">
          <ac:chgData name="Alfred Asterjadhi" userId="39de57b9-85c0-4fd1-aaac-8ca2b6560ad0" providerId="ADAL" clId="{B1F7D363-93F5-4486-BF2B-1DD088418FAC}" dt="2021-01-12T20:16:02.245" v="652" actId="20577"/>
          <ac:spMkLst>
            <pc:docMk/>
            <pc:sldMk cId="596865926" sldId="324"/>
            <ac:spMk id="3" creationId="{D3245099-458D-4C79-9B1C-5CE8FF5DED80}"/>
          </ac:spMkLst>
        </pc:spChg>
      </pc:sldChg>
      <pc:sldChg chg="modSp">
        <pc:chgData name="Alfred Asterjadhi" userId="39de57b9-85c0-4fd1-aaac-8ca2b6560ad0" providerId="ADAL" clId="{B1F7D363-93F5-4486-BF2B-1DD088418FAC}" dt="2021-01-12T20:23:01.265" v="740" actId="20577"/>
        <pc:sldMkLst>
          <pc:docMk/>
          <pc:sldMk cId="3464474659" sldId="325"/>
        </pc:sldMkLst>
        <pc:spChg chg="mod">
          <ac:chgData name="Alfred Asterjadhi" userId="39de57b9-85c0-4fd1-aaac-8ca2b6560ad0" providerId="ADAL" clId="{B1F7D363-93F5-4486-BF2B-1DD088418FAC}" dt="2021-01-12T19:43:30.381" v="3" actId="13926"/>
          <ac:spMkLst>
            <pc:docMk/>
            <pc:sldMk cId="3464474659" sldId="325"/>
            <ac:spMk id="2" creationId="{11C5C3A7-526B-4152-8A7F-BC9636A70131}"/>
          </ac:spMkLst>
        </pc:spChg>
        <pc:spChg chg="mod">
          <ac:chgData name="Alfred Asterjadhi" userId="39de57b9-85c0-4fd1-aaac-8ca2b6560ad0" providerId="ADAL" clId="{B1F7D363-93F5-4486-BF2B-1DD088418FAC}" dt="2021-01-12T20:23:01.265" v="740" actId="20577"/>
          <ac:spMkLst>
            <pc:docMk/>
            <pc:sldMk cId="3464474659" sldId="325"/>
            <ac:spMk id="3" creationId="{49A6CCA4-296A-475E-8868-A1006DFAF806}"/>
          </ac:spMkLst>
        </pc:spChg>
      </pc:sldChg>
      <pc:sldChg chg="addSp delSp modSp">
        <pc:chgData name="Alfred Asterjadhi" userId="39de57b9-85c0-4fd1-aaac-8ca2b6560ad0" providerId="ADAL" clId="{B1F7D363-93F5-4486-BF2B-1DD088418FAC}" dt="2021-01-12T20:23:08.138" v="741" actId="13926"/>
        <pc:sldMkLst>
          <pc:docMk/>
          <pc:sldMk cId="3263408447" sldId="326"/>
        </pc:sldMkLst>
        <pc:spChg chg="mod">
          <ac:chgData name="Alfred Asterjadhi" userId="39de57b9-85c0-4fd1-aaac-8ca2b6560ad0" providerId="ADAL" clId="{B1F7D363-93F5-4486-BF2B-1DD088418FAC}" dt="2021-01-12T20:23:08.138" v="741" actId="13926"/>
          <ac:spMkLst>
            <pc:docMk/>
            <pc:sldMk cId="3263408447" sldId="326"/>
            <ac:spMk id="2" creationId="{6A27F32D-AAB2-4E4E-8703-7DB27C650C46}"/>
          </ac:spMkLst>
        </pc:spChg>
        <pc:spChg chg="mod">
          <ac:chgData name="Alfred Asterjadhi" userId="39de57b9-85c0-4fd1-aaac-8ca2b6560ad0" providerId="ADAL" clId="{B1F7D363-93F5-4486-BF2B-1DD088418FAC}" dt="2021-01-12T20:22:48.144" v="734" actId="114"/>
          <ac:spMkLst>
            <pc:docMk/>
            <pc:sldMk cId="3263408447" sldId="326"/>
            <ac:spMk id="3" creationId="{D3245099-458D-4C79-9B1C-5CE8FF5DED80}"/>
          </ac:spMkLst>
        </pc:spChg>
        <pc:spChg chg="add del mod">
          <ac:chgData name="Alfred Asterjadhi" userId="39de57b9-85c0-4fd1-aaac-8ca2b6560ad0" providerId="ADAL" clId="{B1F7D363-93F5-4486-BF2B-1DD088418FAC}" dt="2021-01-12T20:22:24.778" v="722"/>
          <ac:spMkLst>
            <pc:docMk/>
            <pc:sldMk cId="3263408447" sldId="326"/>
            <ac:spMk id="10" creationId="{BA7F06A4-B04C-4FDB-8DB5-640E86409CC0}"/>
          </ac:spMkLst>
        </pc:spChg>
        <pc:spChg chg="add del mod">
          <ac:chgData name="Alfred Asterjadhi" userId="39de57b9-85c0-4fd1-aaac-8ca2b6560ad0" providerId="ADAL" clId="{B1F7D363-93F5-4486-BF2B-1DD088418FAC}" dt="2021-01-12T20:22:24.778" v="722"/>
          <ac:spMkLst>
            <pc:docMk/>
            <pc:sldMk cId="3263408447" sldId="326"/>
            <ac:spMk id="11" creationId="{81998C12-6C4B-4951-9B20-306C84C23C59}"/>
          </ac:spMkLst>
        </pc:spChg>
        <pc:spChg chg="add del mod">
          <ac:chgData name="Alfred Asterjadhi" userId="39de57b9-85c0-4fd1-aaac-8ca2b6560ad0" providerId="ADAL" clId="{B1F7D363-93F5-4486-BF2B-1DD088418FAC}" dt="2021-01-12T20:22:24.778" v="722"/>
          <ac:spMkLst>
            <pc:docMk/>
            <pc:sldMk cId="3263408447" sldId="326"/>
            <ac:spMk id="12" creationId="{5A9865D0-EA6B-4AA8-8C02-EA91D1891054}"/>
          </ac:spMkLst>
        </pc:spChg>
        <pc:spChg chg="add del mod">
          <ac:chgData name="Alfred Asterjadhi" userId="39de57b9-85c0-4fd1-aaac-8ca2b6560ad0" providerId="ADAL" clId="{B1F7D363-93F5-4486-BF2B-1DD088418FAC}" dt="2021-01-12T20:22:24.778" v="722"/>
          <ac:spMkLst>
            <pc:docMk/>
            <pc:sldMk cId="3263408447" sldId="326"/>
            <ac:spMk id="13" creationId="{DA8241CB-9FF8-46EB-B937-B3DD688CE592}"/>
          </ac:spMkLst>
        </pc:spChg>
        <pc:spChg chg="add del mod">
          <ac:chgData name="Alfred Asterjadhi" userId="39de57b9-85c0-4fd1-aaac-8ca2b6560ad0" providerId="ADAL" clId="{B1F7D363-93F5-4486-BF2B-1DD088418FAC}" dt="2021-01-12T20:22:24.778" v="722"/>
          <ac:spMkLst>
            <pc:docMk/>
            <pc:sldMk cId="3263408447" sldId="326"/>
            <ac:spMk id="14" creationId="{29481196-0698-49CC-9F6B-918B2C592B12}"/>
          </ac:spMkLst>
        </pc:spChg>
        <pc:graphicFrameChg chg="add del">
          <ac:chgData name="Alfred Asterjadhi" userId="39de57b9-85c0-4fd1-aaac-8ca2b6560ad0" providerId="ADAL" clId="{B1F7D363-93F5-4486-BF2B-1DD088418FAC}" dt="2021-01-12T20:16:59.645" v="678"/>
          <ac:graphicFrameMkLst>
            <pc:docMk/>
            <pc:sldMk cId="3263408447" sldId="326"/>
            <ac:graphicFrameMk id="7" creationId="{2DDBF858-095C-4B42-B22B-FB0C37118CDD}"/>
          </ac:graphicFrameMkLst>
        </pc:graphicFrameChg>
        <pc:graphicFrameChg chg="add del">
          <ac:chgData name="Alfred Asterjadhi" userId="39de57b9-85c0-4fd1-aaac-8ca2b6560ad0" providerId="ADAL" clId="{B1F7D363-93F5-4486-BF2B-1DD088418FAC}" dt="2021-01-12T20:17:04.083" v="680"/>
          <ac:graphicFrameMkLst>
            <pc:docMk/>
            <pc:sldMk cId="3263408447" sldId="326"/>
            <ac:graphicFrameMk id="8" creationId="{62C3C5A7-5014-446E-AAA0-BF06DB6F0AFC}"/>
          </ac:graphicFrameMkLst>
        </pc:graphicFrameChg>
        <pc:graphicFrameChg chg="add del">
          <ac:chgData name="Alfred Asterjadhi" userId="39de57b9-85c0-4fd1-aaac-8ca2b6560ad0" providerId="ADAL" clId="{B1F7D363-93F5-4486-BF2B-1DD088418FAC}" dt="2021-01-12T20:18:00.638" v="688"/>
          <ac:graphicFrameMkLst>
            <pc:docMk/>
            <pc:sldMk cId="3263408447" sldId="326"/>
            <ac:graphicFrameMk id="9" creationId="{259E774A-3FF7-48C2-9E04-D3DB18DC22E4}"/>
          </ac:graphicFrameMkLst>
        </pc:graphicFrameChg>
      </pc:sldChg>
      <pc:sldChg chg="addSp delSp modSp">
        <pc:chgData name="Alfred Asterjadhi" userId="39de57b9-85c0-4fd1-aaac-8ca2b6560ad0" providerId="ADAL" clId="{B1F7D363-93F5-4486-BF2B-1DD088418FAC}" dt="2021-01-12T20:03:57.713" v="571" actId="13926"/>
        <pc:sldMkLst>
          <pc:docMk/>
          <pc:sldMk cId="1491866732" sldId="327"/>
        </pc:sldMkLst>
        <pc:spChg chg="mod">
          <ac:chgData name="Alfred Asterjadhi" userId="39de57b9-85c0-4fd1-aaac-8ca2b6560ad0" providerId="ADAL" clId="{B1F7D363-93F5-4486-BF2B-1DD088418FAC}" dt="2021-01-12T20:03:57.713" v="571" actId="13926"/>
          <ac:spMkLst>
            <pc:docMk/>
            <pc:sldMk cId="1491866732" sldId="327"/>
            <ac:spMk id="2" creationId="{11C5C3A7-526B-4152-8A7F-BC9636A70131}"/>
          </ac:spMkLst>
        </pc:spChg>
        <pc:spChg chg="mod">
          <ac:chgData name="Alfred Asterjadhi" userId="39de57b9-85c0-4fd1-aaac-8ca2b6560ad0" providerId="ADAL" clId="{B1F7D363-93F5-4486-BF2B-1DD088418FAC}" dt="2021-01-12T20:01:42.474" v="430" actId="14100"/>
          <ac:spMkLst>
            <pc:docMk/>
            <pc:sldMk cId="1491866732" sldId="327"/>
            <ac:spMk id="3" creationId="{49A6CCA4-296A-475E-8868-A1006DFAF806}"/>
          </ac:spMkLst>
        </pc:spChg>
        <pc:graphicFrameChg chg="add del">
          <ac:chgData name="Alfred Asterjadhi" userId="39de57b9-85c0-4fd1-aaac-8ca2b6560ad0" providerId="ADAL" clId="{B1F7D363-93F5-4486-BF2B-1DD088418FAC}" dt="2021-01-12T19:46:55.678" v="104"/>
          <ac:graphicFrameMkLst>
            <pc:docMk/>
            <pc:sldMk cId="1491866732" sldId="327"/>
            <ac:graphicFrameMk id="7" creationId="{F99D8EBC-84F6-4CEB-8E80-561565B5F0F6}"/>
          </ac:graphicFrameMkLst>
        </pc:graphicFrameChg>
        <pc:graphicFrameChg chg="add del">
          <ac:chgData name="Alfred Asterjadhi" userId="39de57b9-85c0-4fd1-aaac-8ca2b6560ad0" providerId="ADAL" clId="{B1F7D363-93F5-4486-BF2B-1DD088418FAC}" dt="2021-01-12T19:46:58.574" v="106"/>
          <ac:graphicFrameMkLst>
            <pc:docMk/>
            <pc:sldMk cId="1491866732" sldId="327"/>
            <ac:graphicFrameMk id="8" creationId="{914D05AF-B30F-4409-8D9C-54ACDA1CA682}"/>
          </ac:graphicFrameMkLst>
        </pc:graphicFrameChg>
        <pc:graphicFrameChg chg="add del">
          <ac:chgData name="Alfred Asterjadhi" userId="39de57b9-85c0-4fd1-aaac-8ca2b6560ad0" providerId="ADAL" clId="{B1F7D363-93F5-4486-BF2B-1DD088418FAC}" dt="2021-01-12T19:47:02.628" v="108"/>
          <ac:graphicFrameMkLst>
            <pc:docMk/>
            <pc:sldMk cId="1491866732" sldId="327"/>
            <ac:graphicFrameMk id="9" creationId="{ABE3F430-6BD4-4E37-83B2-FC507B05EAD5}"/>
          </ac:graphicFrameMkLst>
        </pc:graphicFrameChg>
        <pc:graphicFrameChg chg="add del">
          <ac:chgData name="Alfred Asterjadhi" userId="39de57b9-85c0-4fd1-aaac-8ca2b6560ad0" providerId="ADAL" clId="{B1F7D363-93F5-4486-BF2B-1DD088418FAC}" dt="2021-01-12T19:49:40.095" v="171"/>
          <ac:graphicFrameMkLst>
            <pc:docMk/>
            <pc:sldMk cId="1491866732" sldId="327"/>
            <ac:graphicFrameMk id="10" creationId="{8B6414F3-5B95-41C8-8E2E-70FD81F41957}"/>
          </ac:graphicFrameMkLst>
        </pc:graphicFrameChg>
      </pc:sldChg>
      <pc:sldMasterChg chg="modSp">
        <pc:chgData name="Alfred Asterjadhi" userId="39de57b9-85c0-4fd1-aaac-8ca2b6560ad0" providerId="ADAL" clId="{B1F7D363-93F5-4486-BF2B-1DD088418FAC}" dt="2021-01-12T19:43:11.477" v="1" actId="20577"/>
        <pc:sldMasterMkLst>
          <pc:docMk/>
          <pc:sldMasterMk cId="0" sldId="2147483648"/>
        </pc:sldMasterMkLst>
        <pc:spChg chg="mod">
          <ac:chgData name="Alfred Asterjadhi" userId="39de57b9-85c0-4fd1-aaac-8ca2b6560ad0" providerId="ADAL" clId="{B1F7D363-93F5-4486-BF2B-1DD088418FAC}" dt="2021-01-12T19:43:11.477" v="1" actId="20577"/>
          <ac:spMkLst>
            <pc:docMk/>
            <pc:sldMasterMk cId="0" sldId="2147483648"/>
            <ac:spMk id="10" creationId="{00000000-0000-0000-0000-000000000000}"/>
          </ac:spMkLst>
        </pc:spChg>
      </pc:sldMasterChg>
    </pc:docChg>
  </pc:docChgLst>
  <pc:docChgLst>
    <pc:chgData name="Alfred Asterjadhi" userId="39de57b9-85c0-4fd1-aaac-8ca2b6560ad0" providerId="ADAL" clId="{F11602D0-6CEF-4FD2-BA2B-4D6A45C70ADB}"/>
    <pc:docChg chg="custSel modSld modMainMaster">
      <pc:chgData name="Alfred Asterjadhi" userId="39de57b9-85c0-4fd1-aaac-8ca2b6560ad0" providerId="ADAL" clId="{F11602D0-6CEF-4FD2-BA2B-4D6A45C70ADB}" dt="2021-03-12T18:00:44.773" v="196" actId="6549"/>
      <pc:docMkLst>
        <pc:docMk/>
      </pc:docMkLst>
      <pc:sldChg chg="modSp mod">
        <pc:chgData name="Alfred Asterjadhi" userId="39de57b9-85c0-4fd1-aaac-8ca2b6560ad0" providerId="ADAL" clId="{F11602D0-6CEF-4FD2-BA2B-4D6A45C70ADB}" dt="2021-03-12T18:00:44.773" v="196" actId="6549"/>
        <pc:sldMkLst>
          <pc:docMk/>
          <pc:sldMk cId="1716082287" sldId="337"/>
        </pc:sldMkLst>
        <pc:spChg chg="mod">
          <ac:chgData name="Alfred Asterjadhi" userId="39de57b9-85c0-4fd1-aaac-8ca2b6560ad0" providerId="ADAL" clId="{F11602D0-6CEF-4FD2-BA2B-4D6A45C70ADB}" dt="2021-03-12T18:00:44.773" v="196" actId="6549"/>
          <ac:spMkLst>
            <pc:docMk/>
            <pc:sldMk cId="1716082287" sldId="337"/>
            <ac:spMk id="3" creationId="{49A6CCA4-296A-475E-8868-A1006DFAF806}"/>
          </ac:spMkLst>
        </pc:spChg>
      </pc:sldChg>
      <pc:sldMasterChg chg="modSp mod">
        <pc:chgData name="Alfred Asterjadhi" userId="39de57b9-85c0-4fd1-aaac-8ca2b6560ad0" providerId="ADAL" clId="{F11602D0-6CEF-4FD2-BA2B-4D6A45C70ADB}" dt="2021-03-12T15:54:54.467" v="1" actId="6549"/>
        <pc:sldMasterMkLst>
          <pc:docMk/>
          <pc:sldMasterMk cId="0" sldId="2147483648"/>
        </pc:sldMasterMkLst>
        <pc:spChg chg="mod">
          <ac:chgData name="Alfred Asterjadhi" userId="39de57b9-85c0-4fd1-aaac-8ca2b6560ad0" providerId="ADAL" clId="{F11602D0-6CEF-4FD2-BA2B-4D6A45C70ADB}" dt="2021-03-12T15:54:54.467" v="1" actId="6549"/>
          <ac:spMkLst>
            <pc:docMk/>
            <pc:sldMasterMk cId="0" sldId="2147483648"/>
            <ac:spMk id="10" creationId="{00000000-0000-0000-0000-000000000000}"/>
          </ac:spMkLst>
        </pc:spChg>
      </pc:sldMasterChg>
    </pc:docChg>
  </pc:docChgLst>
  <pc:docChgLst>
    <pc:chgData name="Alfred Asterjadhi" userId="39de57b9-85c0-4fd1-aaac-8ca2b6560ad0" providerId="ADAL" clId="{5995F158-5115-451C-800B-B16CD4CF2D0F}"/>
    <pc:docChg chg="undo redo custSel modSld modMainMaster">
      <pc:chgData name="Alfred Asterjadhi" userId="39de57b9-85c0-4fd1-aaac-8ca2b6560ad0" providerId="ADAL" clId="{5995F158-5115-451C-800B-B16CD4CF2D0F}" dt="2021-09-14T17:33:00.445" v="223" actId="6549"/>
      <pc:docMkLst>
        <pc:docMk/>
      </pc:docMkLst>
      <pc:sldChg chg="modSp mod">
        <pc:chgData name="Alfred Asterjadhi" userId="39de57b9-85c0-4fd1-aaac-8ca2b6560ad0" providerId="ADAL" clId="{5995F158-5115-451C-800B-B16CD4CF2D0F}" dt="2021-09-14T16:33:05.719" v="130" actId="20577"/>
        <pc:sldMkLst>
          <pc:docMk/>
          <pc:sldMk cId="2436815634" sldId="265"/>
        </pc:sldMkLst>
        <pc:spChg chg="mod">
          <ac:chgData name="Alfred Asterjadhi" userId="39de57b9-85c0-4fd1-aaac-8ca2b6560ad0" providerId="ADAL" clId="{5995F158-5115-451C-800B-B16CD4CF2D0F}" dt="2021-09-14T16:33:05.719" v="130" actId="20577"/>
          <ac:spMkLst>
            <pc:docMk/>
            <pc:sldMk cId="2436815634" sldId="265"/>
            <ac:spMk id="3" creationId="{00000000-0000-0000-0000-000000000000}"/>
          </ac:spMkLst>
        </pc:spChg>
      </pc:sldChg>
      <pc:sldChg chg="modSp mod">
        <pc:chgData name="Alfred Asterjadhi" userId="39de57b9-85c0-4fd1-aaac-8ca2b6560ad0" providerId="ADAL" clId="{5995F158-5115-451C-800B-B16CD4CF2D0F}" dt="2021-09-14T01:53:57.211" v="18" actId="207"/>
        <pc:sldMkLst>
          <pc:docMk/>
          <pc:sldMk cId="1706072776" sldId="334"/>
        </pc:sldMkLst>
        <pc:spChg chg="mod">
          <ac:chgData name="Alfred Asterjadhi" userId="39de57b9-85c0-4fd1-aaac-8ca2b6560ad0" providerId="ADAL" clId="{5995F158-5115-451C-800B-B16CD4CF2D0F}" dt="2021-09-14T01:52:08.950" v="10" actId="13926"/>
          <ac:spMkLst>
            <pc:docMk/>
            <pc:sldMk cId="1706072776" sldId="334"/>
            <ac:spMk id="2" creationId="{B6840888-B1D3-4EE4-984D-AE2D4FD8C6BF}"/>
          </ac:spMkLst>
        </pc:spChg>
        <pc:spChg chg="mod">
          <ac:chgData name="Alfred Asterjadhi" userId="39de57b9-85c0-4fd1-aaac-8ca2b6560ad0" providerId="ADAL" clId="{5995F158-5115-451C-800B-B16CD4CF2D0F}" dt="2021-09-14T01:53:57.211" v="18" actId="207"/>
          <ac:spMkLst>
            <pc:docMk/>
            <pc:sldMk cId="1706072776" sldId="334"/>
            <ac:spMk id="3" creationId="{977FA593-1C2D-4B4C-B4B8-9841BC70A2D7}"/>
          </ac:spMkLst>
        </pc:spChg>
      </pc:sldChg>
      <pc:sldChg chg="modSp mod">
        <pc:chgData name="Alfred Asterjadhi" userId="39de57b9-85c0-4fd1-aaac-8ca2b6560ad0" providerId="ADAL" clId="{5995F158-5115-451C-800B-B16CD4CF2D0F}" dt="2021-09-14T01:55:19.295" v="30" actId="207"/>
        <pc:sldMkLst>
          <pc:docMk/>
          <pc:sldMk cId="2327388640" sldId="335"/>
        </pc:sldMkLst>
        <pc:spChg chg="mod">
          <ac:chgData name="Alfred Asterjadhi" userId="39de57b9-85c0-4fd1-aaac-8ca2b6560ad0" providerId="ADAL" clId="{5995F158-5115-451C-800B-B16CD4CF2D0F}" dt="2021-09-13T23:13:44.327" v="0" actId="13926"/>
          <ac:spMkLst>
            <pc:docMk/>
            <pc:sldMk cId="2327388640" sldId="335"/>
            <ac:spMk id="2" creationId="{4B5F0D0E-8BB7-48AB-9160-728B8B3399A2}"/>
          </ac:spMkLst>
        </pc:spChg>
        <pc:spChg chg="mod">
          <ac:chgData name="Alfred Asterjadhi" userId="39de57b9-85c0-4fd1-aaac-8ca2b6560ad0" providerId="ADAL" clId="{5995F158-5115-451C-800B-B16CD4CF2D0F}" dt="2021-09-14T01:55:19.295" v="30" actId="207"/>
          <ac:spMkLst>
            <pc:docMk/>
            <pc:sldMk cId="2327388640" sldId="335"/>
            <ac:spMk id="3" creationId="{DFB0BA47-D7B6-4F95-932E-A7AA615BC440}"/>
          </ac:spMkLst>
        </pc:spChg>
      </pc:sldChg>
      <pc:sldChg chg="addSp delSp modSp mod">
        <pc:chgData name="Alfred Asterjadhi" userId="39de57b9-85c0-4fd1-aaac-8ca2b6560ad0" providerId="ADAL" clId="{5995F158-5115-451C-800B-B16CD4CF2D0F}" dt="2021-09-14T17:33:00.445" v="223" actId="6549"/>
        <pc:sldMkLst>
          <pc:docMk/>
          <pc:sldMk cId="3857707522" sldId="336"/>
        </pc:sldMkLst>
        <pc:spChg chg="mod">
          <ac:chgData name="Alfred Asterjadhi" userId="39de57b9-85c0-4fd1-aaac-8ca2b6560ad0" providerId="ADAL" clId="{5995F158-5115-451C-800B-B16CD4CF2D0F}" dt="2021-09-14T17:33:00.445" v="223" actId="6549"/>
          <ac:spMkLst>
            <pc:docMk/>
            <pc:sldMk cId="3857707522" sldId="336"/>
            <ac:spMk id="3" creationId="{5F2B61AD-90EC-4D19-B28B-7FC2B47F9A7B}"/>
          </ac:spMkLst>
        </pc:spChg>
        <pc:graphicFrameChg chg="add del mod">
          <ac:chgData name="Alfred Asterjadhi" userId="39de57b9-85c0-4fd1-aaac-8ca2b6560ad0" providerId="ADAL" clId="{5995F158-5115-451C-800B-B16CD4CF2D0F}" dt="2021-09-14T01:59:47.925" v="82"/>
          <ac:graphicFrameMkLst>
            <pc:docMk/>
            <pc:sldMk cId="3857707522" sldId="336"/>
            <ac:graphicFrameMk id="7" creationId="{084428F8-4425-4B3A-82B0-F49DFE1AE303}"/>
          </ac:graphicFrameMkLst>
        </pc:graphicFrameChg>
        <pc:graphicFrameChg chg="add del mod">
          <ac:chgData name="Alfred Asterjadhi" userId="39de57b9-85c0-4fd1-aaac-8ca2b6560ad0" providerId="ADAL" clId="{5995F158-5115-451C-800B-B16CD4CF2D0F}" dt="2021-09-14T17:00:20.341" v="136"/>
          <ac:graphicFrameMkLst>
            <pc:docMk/>
            <pc:sldMk cId="3857707522" sldId="336"/>
            <ac:graphicFrameMk id="7" creationId="{A5DF278C-59EC-47E7-BCFC-A9A80BA331E0}"/>
          </ac:graphicFrameMkLst>
        </pc:graphicFrameChg>
      </pc:sldChg>
      <pc:sldChg chg="modSp mod">
        <pc:chgData name="Alfred Asterjadhi" userId="39de57b9-85c0-4fd1-aaac-8ca2b6560ad0" providerId="ADAL" clId="{5995F158-5115-451C-800B-B16CD4CF2D0F}" dt="2021-09-14T01:52:42.564" v="15" actId="20577"/>
        <pc:sldMkLst>
          <pc:docMk/>
          <pc:sldMk cId="758807830" sldId="337"/>
        </pc:sldMkLst>
        <pc:spChg chg="mod">
          <ac:chgData name="Alfred Asterjadhi" userId="39de57b9-85c0-4fd1-aaac-8ca2b6560ad0" providerId="ADAL" clId="{5995F158-5115-451C-800B-B16CD4CF2D0F}" dt="2021-09-14T01:52:42.564" v="15" actId="20577"/>
          <ac:spMkLst>
            <pc:docMk/>
            <pc:sldMk cId="758807830" sldId="337"/>
            <ac:spMk id="3" creationId="{3E688F76-5448-4A89-90E8-057B393044A9}"/>
          </ac:spMkLst>
        </pc:spChg>
      </pc:sldChg>
      <pc:sldChg chg="modSp mod">
        <pc:chgData name="Alfred Asterjadhi" userId="39de57b9-85c0-4fd1-aaac-8ca2b6560ad0" providerId="ADAL" clId="{5995F158-5115-451C-800B-B16CD4CF2D0F}" dt="2021-09-14T01:54:55.612" v="28" actId="3626"/>
        <pc:sldMkLst>
          <pc:docMk/>
          <pc:sldMk cId="1452931425" sldId="338"/>
        </pc:sldMkLst>
        <pc:spChg chg="mod">
          <ac:chgData name="Alfred Asterjadhi" userId="39de57b9-85c0-4fd1-aaac-8ca2b6560ad0" providerId="ADAL" clId="{5995F158-5115-451C-800B-B16CD4CF2D0F}" dt="2021-09-14T01:54:55.612" v="28" actId="3626"/>
          <ac:spMkLst>
            <pc:docMk/>
            <pc:sldMk cId="1452931425" sldId="338"/>
            <ac:spMk id="3" creationId="{7A07C496-B89B-4C4A-AB05-4B77C714DCC4}"/>
          </ac:spMkLst>
        </pc:spChg>
      </pc:sldChg>
      <pc:sldMasterChg chg="modSp mod">
        <pc:chgData name="Alfred Asterjadhi" userId="39de57b9-85c0-4fd1-aaac-8ca2b6560ad0" providerId="ADAL" clId="{5995F158-5115-451C-800B-B16CD4CF2D0F}" dt="2021-09-14T16:53:58.670" v="132" actId="20577"/>
        <pc:sldMasterMkLst>
          <pc:docMk/>
          <pc:sldMasterMk cId="0" sldId="2147483648"/>
        </pc:sldMasterMkLst>
        <pc:spChg chg="mod">
          <ac:chgData name="Alfred Asterjadhi" userId="39de57b9-85c0-4fd1-aaac-8ca2b6560ad0" providerId="ADAL" clId="{5995F158-5115-451C-800B-B16CD4CF2D0F}" dt="2021-09-14T16:53:58.670" v="132" actId="20577"/>
          <ac:spMkLst>
            <pc:docMk/>
            <pc:sldMasterMk cId="0" sldId="2147483648"/>
            <ac:spMk id="10" creationId="{00000000-0000-0000-0000-000000000000}"/>
          </ac:spMkLst>
        </pc:spChg>
      </pc:sldMasterChg>
    </pc:docChg>
  </pc:docChgLst>
  <pc:docChgLst>
    <pc:chgData name="Alfred Asterjadhi" userId="39de57b9-85c0-4fd1-aaac-8ca2b6560ad0" providerId="ADAL" clId="{6ED91C3A-8236-47BF-8990-E5AC15808997}"/>
    <pc:docChg chg="undo custSel addSld modSld modMainMaster">
      <pc:chgData name="Alfred Asterjadhi" userId="39de57b9-85c0-4fd1-aaac-8ca2b6560ad0" providerId="ADAL" clId="{6ED91C3A-8236-47BF-8990-E5AC15808997}" dt="2021-03-10T16:42:45.791" v="779" actId="6549"/>
      <pc:docMkLst>
        <pc:docMk/>
      </pc:docMkLst>
      <pc:sldChg chg="modSp mod">
        <pc:chgData name="Alfred Asterjadhi" userId="39de57b9-85c0-4fd1-aaac-8ca2b6560ad0" providerId="ADAL" clId="{6ED91C3A-8236-47BF-8990-E5AC15808997}" dt="2021-03-09T21:29:04.461" v="176" actId="20577"/>
        <pc:sldMkLst>
          <pc:docMk/>
          <pc:sldMk cId="596865926" sldId="324"/>
        </pc:sldMkLst>
        <pc:spChg chg="mod">
          <ac:chgData name="Alfred Asterjadhi" userId="39de57b9-85c0-4fd1-aaac-8ca2b6560ad0" providerId="ADAL" clId="{6ED91C3A-8236-47BF-8990-E5AC15808997}" dt="2021-03-09T21:29:04.461" v="176" actId="20577"/>
          <ac:spMkLst>
            <pc:docMk/>
            <pc:sldMk cId="596865926" sldId="324"/>
            <ac:spMk id="3" creationId="{D3245099-458D-4C79-9B1C-5CE8FF5DED80}"/>
          </ac:spMkLst>
        </pc:spChg>
      </pc:sldChg>
      <pc:sldChg chg="addSp delSp modSp mod">
        <pc:chgData name="Alfred Asterjadhi" userId="39de57b9-85c0-4fd1-aaac-8ca2b6560ad0" providerId="ADAL" clId="{6ED91C3A-8236-47BF-8990-E5AC15808997}" dt="2021-03-09T21:42:49.897" v="348" actId="20577"/>
        <pc:sldMkLst>
          <pc:docMk/>
          <pc:sldMk cId="3248079768" sldId="334"/>
        </pc:sldMkLst>
        <pc:spChg chg="mod">
          <ac:chgData name="Alfred Asterjadhi" userId="39de57b9-85c0-4fd1-aaac-8ca2b6560ad0" providerId="ADAL" clId="{6ED91C3A-8236-47BF-8990-E5AC15808997}" dt="2021-03-09T21:42:49.897" v="348" actId="20577"/>
          <ac:spMkLst>
            <pc:docMk/>
            <pc:sldMk cId="3248079768" sldId="334"/>
            <ac:spMk id="3" creationId="{D3245099-458D-4C79-9B1C-5CE8FF5DED80}"/>
          </ac:spMkLst>
        </pc:spChg>
        <pc:graphicFrameChg chg="add del mod">
          <ac:chgData name="Alfred Asterjadhi" userId="39de57b9-85c0-4fd1-aaac-8ca2b6560ad0" providerId="ADAL" clId="{6ED91C3A-8236-47BF-8990-E5AC15808997}" dt="2021-03-09T21:36:54.153" v="210"/>
          <ac:graphicFrameMkLst>
            <pc:docMk/>
            <pc:sldMk cId="3248079768" sldId="334"/>
            <ac:graphicFrameMk id="7" creationId="{C00F9C32-0B81-455A-89B1-436DE63C553D}"/>
          </ac:graphicFrameMkLst>
        </pc:graphicFrameChg>
      </pc:sldChg>
      <pc:sldChg chg="modSp mod">
        <pc:chgData name="Alfred Asterjadhi" userId="39de57b9-85c0-4fd1-aaac-8ca2b6560ad0" providerId="ADAL" clId="{6ED91C3A-8236-47BF-8990-E5AC15808997}" dt="2021-03-10T16:41:44.604" v="776" actId="20577"/>
        <pc:sldMkLst>
          <pc:docMk/>
          <pc:sldMk cId="2631687367" sldId="336"/>
        </pc:sldMkLst>
        <pc:spChg chg="mod">
          <ac:chgData name="Alfred Asterjadhi" userId="39de57b9-85c0-4fd1-aaac-8ca2b6560ad0" providerId="ADAL" clId="{6ED91C3A-8236-47BF-8990-E5AC15808997}" dt="2021-03-10T16:14:50.537" v="698" actId="13926"/>
          <ac:spMkLst>
            <pc:docMk/>
            <pc:sldMk cId="2631687367" sldId="336"/>
            <ac:spMk id="2" creationId="{11C5C3A7-526B-4152-8A7F-BC9636A70131}"/>
          </ac:spMkLst>
        </pc:spChg>
        <pc:spChg chg="mod">
          <ac:chgData name="Alfred Asterjadhi" userId="39de57b9-85c0-4fd1-aaac-8ca2b6560ad0" providerId="ADAL" clId="{6ED91C3A-8236-47BF-8990-E5AC15808997}" dt="2021-03-10T16:41:44.604" v="776" actId="20577"/>
          <ac:spMkLst>
            <pc:docMk/>
            <pc:sldMk cId="2631687367" sldId="336"/>
            <ac:spMk id="3" creationId="{49A6CCA4-296A-475E-8868-A1006DFAF806}"/>
          </ac:spMkLst>
        </pc:spChg>
      </pc:sldChg>
      <pc:sldChg chg="modSp mod">
        <pc:chgData name="Alfred Asterjadhi" userId="39de57b9-85c0-4fd1-aaac-8ca2b6560ad0" providerId="ADAL" clId="{6ED91C3A-8236-47BF-8990-E5AC15808997}" dt="2021-03-10T16:42:45.791" v="779" actId="6549"/>
        <pc:sldMkLst>
          <pc:docMk/>
          <pc:sldMk cId="1716082287" sldId="337"/>
        </pc:sldMkLst>
        <pc:spChg chg="mod">
          <ac:chgData name="Alfred Asterjadhi" userId="39de57b9-85c0-4fd1-aaac-8ca2b6560ad0" providerId="ADAL" clId="{6ED91C3A-8236-47BF-8990-E5AC15808997}" dt="2021-03-10T16:42:30.035" v="777" actId="13926"/>
          <ac:spMkLst>
            <pc:docMk/>
            <pc:sldMk cId="1716082287" sldId="337"/>
            <ac:spMk id="2" creationId="{11C5C3A7-526B-4152-8A7F-BC9636A70131}"/>
          </ac:spMkLst>
        </pc:spChg>
        <pc:spChg chg="mod">
          <ac:chgData name="Alfred Asterjadhi" userId="39de57b9-85c0-4fd1-aaac-8ca2b6560ad0" providerId="ADAL" clId="{6ED91C3A-8236-47BF-8990-E5AC15808997}" dt="2021-03-10T16:42:45.791" v="779" actId="6549"/>
          <ac:spMkLst>
            <pc:docMk/>
            <pc:sldMk cId="1716082287" sldId="337"/>
            <ac:spMk id="3" creationId="{49A6CCA4-296A-475E-8868-A1006DFAF806}"/>
          </ac:spMkLst>
        </pc:spChg>
      </pc:sldChg>
      <pc:sldChg chg="addSp delSp modSp add mod">
        <pc:chgData name="Alfred Asterjadhi" userId="39de57b9-85c0-4fd1-aaac-8ca2b6560ad0" providerId="ADAL" clId="{6ED91C3A-8236-47BF-8990-E5AC15808997}" dt="2021-03-09T21:33:59.622" v="199" actId="20577"/>
        <pc:sldMkLst>
          <pc:docMk/>
          <pc:sldMk cId="1494284795" sldId="338"/>
        </pc:sldMkLst>
        <pc:spChg chg="mod">
          <ac:chgData name="Alfred Asterjadhi" userId="39de57b9-85c0-4fd1-aaac-8ca2b6560ad0" providerId="ADAL" clId="{6ED91C3A-8236-47BF-8990-E5AC15808997}" dt="2021-03-09T21:33:48.838" v="197" actId="20577"/>
          <ac:spMkLst>
            <pc:docMk/>
            <pc:sldMk cId="1494284795" sldId="338"/>
            <ac:spMk id="2" creationId="{6A27F32D-AAB2-4E4E-8703-7DB27C650C46}"/>
          </ac:spMkLst>
        </pc:spChg>
        <pc:spChg chg="mod">
          <ac:chgData name="Alfred Asterjadhi" userId="39de57b9-85c0-4fd1-aaac-8ca2b6560ad0" providerId="ADAL" clId="{6ED91C3A-8236-47BF-8990-E5AC15808997}" dt="2021-03-09T21:33:59.622" v="199" actId="20577"/>
          <ac:spMkLst>
            <pc:docMk/>
            <pc:sldMk cId="1494284795" sldId="338"/>
            <ac:spMk id="3" creationId="{D3245099-458D-4C79-9B1C-5CE8FF5DED80}"/>
          </ac:spMkLst>
        </pc:spChg>
        <pc:spChg chg="mod">
          <ac:chgData name="Alfred Asterjadhi" userId="39de57b9-85c0-4fd1-aaac-8ca2b6560ad0" providerId="ADAL" clId="{6ED91C3A-8236-47BF-8990-E5AC15808997}" dt="2021-03-09T21:06:48.626" v="132"/>
          <ac:spMkLst>
            <pc:docMk/>
            <pc:sldMk cId="1494284795" sldId="338"/>
            <ac:spMk id="4" creationId="{C48B5450-79DE-4FD5-B875-2721391F53AB}"/>
          </ac:spMkLst>
        </pc:spChg>
        <pc:spChg chg="mod">
          <ac:chgData name="Alfred Asterjadhi" userId="39de57b9-85c0-4fd1-aaac-8ca2b6560ad0" providerId="ADAL" clId="{6ED91C3A-8236-47BF-8990-E5AC15808997}" dt="2021-03-09T21:06:48.626" v="132"/>
          <ac:spMkLst>
            <pc:docMk/>
            <pc:sldMk cId="1494284795" sldId="338"/>
            <ac:spMk id="5" creationId="{2E17BC8C-45E1-41C0-8FDF-C0C228CB6AEC}"/>
          </ac:spMkLst>
        </pc:spChg>
        <pc:spChg chg="mod">
          <ac:chgData name="Alfred Asterjadhi" userId="39de57b9-85c0-4fd1-aaac-8ca2b6560ad0" providerId="ADAL" clId="{6ED91C3A-8236-47BF-8990-E5AC15808997}" dt="2021-03-09T21:06:48.626" v="132"/>
          <ac:spMkLst>
            <pc:docMk/>
            <pc:sldMk cId="1494284795" sldId="338"/>
            <ac:spMk id="6" creationId="{60A28A1F-2074-47CF-9F71-6D0F8F0D15FE}"/>
          </ac:spMkLst>
        </pc:spChg>
        <pc:spChg chg="add del mod">
          <ac:chgData name="Alfred Asterjadhi" userId="39de57b9-85c0-4fd1-aaac-8ca2b6560ad0" providerId="ADAL" clId="{6ED91C3A-8236-47BF-8990-E5AC15808997}" dt="2021-03-09T21:06:48.626" v="132"/>
          <ac:spMkLst>
            <pc:docMk/>
            <pc:sldMk cId="1494284795" sldId="338"/>
            <ac:spMk id="7" creationId="{8CFDAD00-3E0F-4B64-8E5D-7E99F0CE9A3B}"/>
          </ac:spMkLst>
        </pc:spChg>
        <pc:spChg chg="add del mod">
          <ac:chgData name="Alfred Asterjadhi" userId="39de57b9-85c0-4fd1-aaac-8ca2b6560ad0" providerId="ADAL" clId="{6ED91C3A-8236-47BF-8990-E5AC15808997}" dt="2021-03-09T21:06:48.626" v="132"/>
          <ac:spMkLst>
            <pc:docMk/>
            <pc:sldMk cId="1494284795" sldId="338"/>
            <ac:spMk id="8" creationId="{71203F8C-8B7E-4873-A7E1-0CDACF71C564}"/>
          </ac:spMkLst>
        </pc:spChg>
        <pc:spChg chg="add del mod">
          <ac:chgData name="Alfred Asterjadhi" userId="39de57b9-85c0-4fd1-aaac-8ca2b6560ad0" providerId="ADAL" clId="{6ED91C3A-8236-47BF-8990-E5AC15808997}" dt="2021-03-09T21:06:48.626" v="132"/>
          <ac:spMkLst>
            <pc:docMk/>
            <pc:sldMk cId="1494284795" sldId="338"/>
            <ac:spMk id="9" creationId="{77709280-3902-40EA-B705-9576E88136EA}"/>
          </ac:spMkLst>
        </pc:spChg>
        <pc:spChg chg="add del mod">
          <ac:chgData name="Alfred Asterjadhi" userId="39de57b9-85c0-4fd1-aaac-8ca2b6560ad0" providerId="ADAL" clId="{6ED91C3A-8236-47BF-8990-E5AC15808997}" dt="2021-03-09T21:06:48.626" v="132"/>
          <ac:spMkLst>
            <pc:docMk/>
            <pc:sldMk cId="1494284795" sldId="338"/>
            <ac:spMk id="10" creationId="{F15D4844-C7C8-4A95-A154-E3A50AAF30A8}"/>
          </ac:spMkLst>
        </pc:spChg>
        <pc:spChg chg="add del mod">
          <ac:chgData name="Alfred Asterjadhi" userId="39de57b9-85c0-4fd1-aaac-8ca2b6560ad0" providerId="ADAL" clId="{6ED91C3A-8236-47BF-8990-E5AC15808997}" dt="2021-03-09T21:06:48.626" v="132"/>
          <ac:spMkLst>
            <pc:docMk/>
            <pc:sldMk cId="1494284795" sldId="338"/>
            <ac:spMk id="11" creationId="{C6F6503F-73D2-40C2-B470-48766F5562A0}"/>
          </ac:spMkLst>
        </pc:spChg>
      </pc:sldChg>
      <pc:sldMasterChg chg="modSp mod">
        <pc:chgData name="Alfred Asterjadhi" userId="39de57b9-85c0-4fd1-aaac-8ca2b6560ad0" providerId="ADAL" clId="{6ED91C3A-8236-47BF-8990-E5AC15808997}" dt="2021-03-09T20:57:58.872" v="1" actId="20577"/>
        <pc:sldMasterMkLst>
          <pc:docMk/>
          <pc:sldMasterMk cId="0" sldId="2147483648"/>
        </pc:sldMasterMkLst>
        <pc:spChg chg="mod">
          <ac:chgData name="Alfred Asterjadhi" userId="39de57b9-85c0-4fd1-aaac-8ca2b6560ad0" providerId="ADAL" clId="{6ED91C3A-8236-47BF-8990-E5AC15808997}" dt="2021-03-09T20:57:58.872" v="1" actId="20577"/>
          <ac:spMkLst>
            <pc:docMk/>
            <pc:sldMasterMk cId="0" sldId="2147483648"/>
            <ac:spMk id="10" creationId="{00000000-0000-0000-0000-000000000000}"/>
          </ac:spMkLst>
        </pc:spChg>
      </pc:sldMasterChg>
    </pc:docChg>
  </pc:docChgLst>
  <pc:docChgLst>
    <pc:chgData name="Alfred Asterjadhi" userId="39de57b9-85c0-4fd1-aaac-8ca2b6560ad0" providerId="ADAL" clId="{E1913768-674D-44BD-96B7-613C13A8F211}"/>
    <pc:docChg chg="undo custSel addSld delSld modSld modMainMaster">
      <pc:chgData name="Alfred Asterjadhi" userId="39de57b9-85c0-4fd1-aaac-8ca2b6560ad0" providerId="ADAL" clId="{E1913768-674D-44BD-96B7-613C13A8F211}" dt="2021-01-15T16:22:08.897" v="1023" actId="13926"/>
      <pc:docMkLst>
        <pc:docMk/>
      </pc:docMkLst>
      <pc:sldChg chg="modSp">
        <pc:chgData name="Alfred Asterjadhi" userId="39de57b9-85c0-4fd1-aaac-8ca2b6560ad0" providerId="ADAL" clId="{E1913768-674D-44BD-96B7-613C13A8F211}" dt="2021-01-15T16:21:31.357" v="1006" actId="113"/>
        <pc:sldMkLst>
          <pc:docMk/>
          <pc:sldMk cId="596865926" sldId="324"/>
        </pc:sldMkLst>
        <pc:spChg chg="mod">
          <ac:chgData name="Alfred Asterjadhi" userId="39de57b9-85c0-4fd1-aaac-8ca2b6560ad0" providerId="ADAL" clId="{E1913768-674D-44BD-96B7-613C13A8F211}" dt="2021-01-15T16:21:31.357" v="1006" actId="113"/>
          <ac:spMkLst>
            <pc:docMk/>
            <pc:sldMk cId="596865926" sldId="324"/>
            <ac:spMk id="3" creationId="{D3245099-458D-4C79-9B1C-5CE8FF5DED80}"/>
          </ac:spMkLst>
        </pc:spChg>
      </pc:sldChg>
      <pc:sldChg chg="modSp">
        <pc:chgData name="Alfred Asterjadhi" userId="39de57b9-85c0-4fd1-aaac-8ca2b6560ad0" providerId="ADAL" clId="{E1913768-674D-44BD-96B7-613C13A8F211}" dt="2021-01-15T16:21:33.900" v="1007"/>
        <pc:sldMkLst>
          <pc:docMk/>
          <pc:sldMk cId="3464474659" sldId="325"/>
        </pc:sldMkLst>
        <pc:spChg chg="mod">
          <ac:chgData name="Alfred Asterjadhi" userId="39de57b9-85c0-4fd1-aaac-8ca2b6560ad0" providerId="ADAL" clId="{E1913768-674D-44BD-96B7-613C13A8F211}" dt="2021-01-15T16:21:33.900" v="1007"/>
          <ac:spMkLst>
            <pc:docMk/>
            <pc:sldMk cId="3464474659" sldId="325"/>
            <ac:spMk id="3" creationId="{49A6CCA4-296A-475E-8868-A1006DFAF806}"/>
          </ac:spMkLst>
        </pc:spChg>
      </pc:sldChg>
      <pc:sldChg chg="modSp">
        <pc:chgData name="Alfred Asterjadhi" userId="39de57b9-85c0-4fd1-aaac-8ca2b6560ad0" providerId="ADAL" clId="{E1913768-674D-44BD-96B7-613C13A8F211}" dt="2021-01-15T16:21:35.716" v="1008"/>
        <pc:sldMkLst>
          <pc:docMk/>
          <pc:sldMk cId="3263408447" sldId="326"/>
        </pc:sldMkLst>
        <pc:spChg chg="mod">
          <ac:chgData name="Alfred Asterjadhi" userId="39de57b9-85c0-4fd1-aaac-8ca2b6560ad0" providerId="ADAL" clId="{E1913768-674D-44BD-96B7-613C13A8F211}" dt="2021-01-13T17:27:17.129" v="248" actId="13926"/>
          <ac:spMkLst>
            <pc:docMk/>
            <pc:sldMk cId="3263408447" sldId="326"/>
            <ac:spMk id="2" creationId="{6A27F32D-AAB2-4E4E-8703-7DB27C650C46}"/>
          </ac:spMkLst>
        </pc:spChg>
        <pc:spChg chg="mod">
          <ac:chgData name="Alfred Asterjadhi" userId="39de57b9-85c0-4fd1-aaac-8ca2b6560ad0" providerId="ADAL" clId="{E1913768-674D-44BD-96B7-613C13A8F211}" dt="2021-01-15T16:21:35.716" v="1008"/>
          <ac:spMkLst>
            <pc:docMk/>
            <pc:sldMk cId="3263408447" sldId="326"/>
            <ac:spMk id="3" creationId="{D3245099-458D-4C79-9B1C-5CE8FF5DED80}"/>
          </ac:spMkLst>
        </pc:spChg>
      </pc:sldChg>
      <pc:sldChg chg="modSp">
        <pc:chgData name="Alfred Asterjadhi" userId="39de57b9-85c0-4fd1-aaac-8ca2b6560ad0" providerId="ADAL" clId="{E1913768-674D-44BD-96B7-613C13A8F211}" dt="2021-01-15T16:21:37.671" v="1009"/>
        <pc:sldMkLst>
          <pc:docMk/>
          <pc:sldMk cId="1491866732" sldId="327"/>
        </pc:sldMkLst>
        <pc:spChg chg="mod">
          <ac:chgData name="Alfred Asterjadhi" userId="39de57b9-85c0-4fd1-aaac-8ca2b6560ad0" providerId="ADAL" clId="{E1913768-674D-44BD-96B7-613C13A8F211}" dt="2021-01-13T17:16:55.095" v="2" actId="13926"/>
          <ac:spMkLst>
            <pc:docMk/>
            <pc:sldMk cId="1491866732" sldId="327"/>
            <ac:spMk id="2" creationId="{11C5C3A7-526B-4152-8A7F-BC9636A70131}"/>
          </ac:spMkLst>
        </pc:spChg>
        <pc:spChg chg="mod">
          <ac:chgData name="Alfred Asterjadhi" userId="39de57b9-85c0-4fd1-aaac-8ca2b6560ad0" providerId="ADAL" clId="{E1913768-674D-44BD-96B7-613C13A8F211}" dt="2021-01-15T16:21:37.671" v="1009"/>
          <ac:spMkLst>
            <pc:docMk/>
            <pc:sldMk cId="1491866732" sldId="327"/>
            <ac:spMk id="3" creationId="{49A6CCA4-296A-475E-8868-A1006DFAF806}"/>
          </ac:spMkLst>
        </pc:spChg>
      </pc:sldChg>
      <pc:sldChg chg="addSp delSp modSp">
        <pc:chgData name="Alfred Asterjadhi" userId="39de57b9-85c0-4fd1-aaac-8ca2b6560ad0" providerId="ADAL" clId="{E1913768-674D-44BD-96B7-613C13A8F211}" dt="2021-01-15T16:22:08.897" v="1023" actId="13926"/>
        <pc:sldMkLst>
          <pc:docMk/>
          <pc:sldMk cId="2064304001" sldId="329"/>
        </pc:sldMkLst>
        <pc:spChg chg="mod">
          <ac:chgData name="Alfred Asterjadhi" userId="39de57b9-85c0-4fd1-aaac-8ca2b6560ad0" providerId="ADAL" clId="{E1913768-674D-44BD-96B7-613C13A8F211}" dt="2021-01-15T16:22:08.897" v="1023" actId="13926"/>
          <ac:spMkLst>
            <pc:docMk/>
            <pc:sldMk cId="2064304001" sldId="329"/>
            <ac:spMk id="2" creationId="{11C5C3A7-526B-4152-8A7F-BC9636A70131}"/>
          </ac:spMkLst>
        </pc:spChg>
        <pc:spChg chg="mod">
          <ac:chgData name="Alfred Asterjadhi" userId="39de57b9-85c0-4fd1-aaac-8ca2b6560ad0" providerId="ADAL" clId="{E1913768-674D-44BD-96B7-613C13A8F211}" dt="2021-01-15T16:21:56.182" v="1022" actId="20577"/>
          <ac:spMkLst>
            <pc:docMk/>
            <pc:sldMk cId="2064304001" sldId="329"/>
            <ac:spMk id="3" creationId="{49A6CCA4-296A-475E-8868-A1006DFAF806}"/>
          </ac:spMkLst>
        </pc:spChg>
        <pc:graphicFrameChg chg="add del">
          <ac:chgData name="Alfred Asterjadhi" userId="39de57b9-85c0-4fd1-aaac-8ca2b6560ad0" providerId="ADAL" clId="{E1913768-674D-44BD-96B7-613C13A8F211}" dt="2021-01-13T18:10:34.540" v="691"/>
          <ac:graphicFrameMkLst>
            <pc:docMk/>
            <pc:sldMk cId="2064304001" sldId="329"/>
            <ac:graphicFrameMk id="7" creationId="{600249BA-D138-455A-B88B-98498C396EFE}"/>
          </ac:graphicFrameMkLst>
        </pc:graphicFrameChg>
      </pc:sldChg>
      <pc:sldChg chg="modSp add del">
        <pc:chgData name="Alfred Asterjadhi" userId="39de57b9-85c0-4fd1-aaac-8ca2b6560ad0" providerId="ADAL" clId="{E1913768-674D-44BD-96B7-613C13A8F211}" dt="2021-01-14T14:25:46.562" v="973" actId="2696"/>
        <pc:sldMkLst>
          <pc:docMk/>
          <pc:sldMk cId="4062957974" sldId="333"/>
        </pc:sldMkLst>
        <pc:spChg chg="mod">
          <ac:chgData name="Alfred Asterjadhi" userId="39de57b9-85c0-4fd1-aaac-8ca2b6560ad0" providerId="ADAL" clId="{E1913768-674D-44BD-96B7-613C13A8F211}" dt="2021-01-14T14:24:47.597" v="972" actId="20577"/>
          <ac:spMkLst>
            <pc:docMk/>
            <pc:sldMk cId="4062957974" sldId="333"/>
            <ac:spMk id="2" creationId="{BAB79291-0AC0-48A3-8F7B-DBEA165793C5}"/>
          </ac:spMkLst>
        </pc:spChg>
      </pc:sldChg>
      <pc:sldMasterChg chg="modSp">
        <pc:chgData name="Alfred Asterjadhi" userId="39de57b9-85c0-4fd1-aaac-8ca2b6560ad0" providerId="ADAL" clId="{E1913768-674D-44BD-96B7-613C13A8F211}" dt="2021-01-13T17:16:42.015" v="1" actId="20577"/>
        <pc:sldMasterMkLst>
          <pc:docMk/>
          <pc:sldMasterMk cId="0" sldId="2147483648"/>
        </pc:sldMasterMkLst>
        <pc:spChg chg="mod">
          <ac:chgData name="Alfred Asterjadhi" userId="39de57b9-85c0-4fd1-aaac-8ca2b6560ad0" providerId="ADAL" clId="{E1913768-674D-44BD-96B7-613C13A8F211}" dt="2021-01-13T17:16:42.015" v="1" actId="20577"/>
          <ac:spMkLst>
            <pc:docMk/>
            <pc:sldMasterMk cId="0" sldId="2147483648"/>
            <ac:spMk id="10" creationId="{00000000-0000-0000-0000-000000000000}"/>
          </ac:spMkLst>
        </pc:spChg>
      </pc:sldMasterChg>
    </pc:docChg>
  </pc:docChgLst>
  <pc:docChgLst>
    <pc:chgData name="Alfred Asterjadhi" userId="39de57b9-85c0-4fd1-aaac-8ca2b6560ad0" providerId="ADAL" clId="{D275B996-76CE-4B28-8B2D-000DEE091938}"/>
    <pc:docChg chg="modSld modMainMaster">
      <pc:chgData name="Alfred Asterjadhi" userId="39de57b9-85c0-4fd1-aaac-8ca2b6560ad0" providerId="ADAL" clId="{D275B996-76CE-4B28-8B2D-000DEE091938}" dt="2021-09-14T17:54:02.591" v="90" actId="6549"/>
      <pc:docMkLst>
        <pc:docMk/>
      </pc:docMkLst>
      <pc:sldChg chg="modSp mod">
        <pc:chgData name="Alfred Asterjadhi" userId="39de57b9-85c0-4fd1-aaac-8ca2b6560ad0" providerId="ADAL" clId="{D275B996-76CE-4B28-8B2D-000DEE091938}" dt="2021-09-14T17:47:13.913" v="48" actId="14100"/>
        <pc:sldMkLst>
          <pc:docMk/>
          <pc:sldMk cId="758807830" sldId="337"/>
        </pc:sldMkLst>
        <pc:spChg chg="mod">
          <ac:chgData name="Alfred Asterjadhi" userId="39de57b9-85c0-4fd1-aaac-8ca2b6560ad0" providerId="ADAL" clId="{D275B996-76CE-4B28-8B2D-000DEE091938}" dt="2021-09-14T17:43:52.404" v="0" actId="13926"/>
          <ac:spMkLst>
            <pc:docMk/>
            <pc:sldMk cId="758807830" sldId="337"/>
            <ac:spMk id="2" creationId="{9920397D-90A0-4AC1-A4EF-8F96C4D04887}"/>
          </ac:spMkLst>
        </pc:spChg>
        <pc:spChg chg="mod">
          <ac:chgData name="Alfred Asterjadhi" userId="39de57b9-85c0-4fd1-aaac-8ca2b6560ad0" providerId="ADAL" clId="{D275B996-76CE-4B28-8B2D-000DEE091938}" dt="2021-09-14T17:47:13.913" v="48" actId="14100"/>
          <ac:spMkLst>
            <pc:docMk/>
            <pc:sldMk cId="758807830" sldId="337"/>
            <ac:spMk id="3" creationId="{3E688F76-5448-4A89-90E8-057B393044A9}"/>
          </ac:spMkLst>
        </pc:spChg>
      </pc:sldChg>
      <pc:sldChg chg="modSp mod">
        <pc:chgData name="Alfred Asterjadhi" userId="39de57b9-85c0-4fd1-aaac-8ca2b6560ad0" providerId="ADAL" clId="{D275B996-76CE-4B28-8B2D-000DEE091938}" dt="2021-09-14T17:49:26.817" v="88" actId="20577"/>
        <pc:sldMkLst>
          <pc:docMk/>
          <pc:sldMk cId="1452931425" sldId="338"/>
        </pc:sldMkLst>
        <pc:spChg chg="mod">
          <ac:chgData name="Alfred Asterjadhi" userId="39de57b9-85c0-4fd1-aaac-8ca2b6560ad0" providerId="ADAL" clId="{D275B996-76CE-4B28-8B2D-000DEE091938}" dt="2021-09-14T17:44:04.002" v="1" actId="13926"/>
          <ac:spMkLst>
            <pc:docMk/>
            <pc:sldMk cId="1452931425" sldId="338"/>
            <ac:spMk id="2" creationId="{F98B6CBA-CA1B-43DA-854E-008ACE1890FB}"/>
          </ac:spMkLst>
        </pc:spChg>
        <pc:spChg chg="mod">
          <ac:chgData name="Alfred Asterjadhi" userId="39de57b9-85c0-4fd1-aaac-8ca2b6560ad0" providerId="ADAL" clId="{D275B996-76CE-4B28-8B2D-000DEE091938}" dt="2021-09-14T17:49:26.817" v="88" actId="20577"/>
          <ac:spMkLst>
            <pc:docMk/>
            <pc:sldMk cId="1452931425" sldId="338"/>
            <ac:spMk id="3" creationId="{7A07C496-B89B-4C4A-AB05-4B77C714DCC4}"/>
          </ac:spMkLst>
        </pc:spChg>
      </pc:sldChg>
      <pc:sldMasterChg chg="modSp mod">
        <pc:chgData name="Alfred Asterjadhi" userId="39de57b9-85c0-4fd1-aaac-8ca2b6560ad0" providerId="ADAL" clId="{D275B996-76CE-4B28-8B2D-000DEE091938}" dt="2021-09-14T17:54:02.591" v="90" actId="6549"/>
        <pc:sldMasterMkLst>
          <pc:docMk/>
          <pc:sldMasterMk cId="0" sldId="2147483648"/>
        </pc:sldMasterMkLst>
        <pc:spChg chg="mod">
          <ac:chgData name="Alfred Asterjadhi" userId="39de57b9-85c0-4fd1-aaac-8ca2b6560ad0" providerId="ADAL" clId="{D275B996-76CE-4B28-8B2D-000DEE091938}" dt="2021-09-14T17:54:02.591" v="90" actId="6549"/>
          <ac:spMkLst>
            <pc:docMk/>
            <pc:sldMasterMk cId="0" sldId="2147483648"/>
            <ac:spMk id="10" creationId="{00000000-0000-0000-0000-000000000000}"/>
          </ac:spMkLst>
        </pc:spChg>
      </pc:sldMasterChg>
    </pc:docChg>
  </pc:docChgLst>
  <pc:docChgLst>
    <pc:chgData name="Alfred Asterjadhi" userId="39de57b9-85c0-4fd1-aaac-8ca2b6560ad0" providerId="ADAL" clId="{BE754A84-70C3-4888-8420-055C327C2C9E}"/>
    <pc:docChg chg="undo modSld modMainMaster">
      <pc:chgData name="Alfred Asterjadhi" userId="39de57b9-85c0-4fd1-aaac-8ca2b6560ad0" providerId="ADAL" clId="{BE754A84-70C3-4888-8420-055C327C2C9E}" dt="2021-01-11T15:09:31.860" v="186" actId="20577"/>
      <pc:docMkLst>
        <pc:docMk/>
      </pc:docMkLst>
      <pc:sldChg chg="modSp">
        <pc:chgData name="Alfred Asterjadhi" userId="39de57b9-85c0-4fd1-aaac-8ca2b6560ad0" providerId="ADAL" clId="{BE754A84-70C3-4888-8420-055C327C2C9E}" dt="2021-01-11T14:52:56.604" v="168" actId="20577"/>
        <pc:sldMkLst>
          <pc:docMk/>
          <pc:sldMk cId="132832093" sldId="267"/>
        </pc:sldMkLst>
        <pc:spChg chg="mod">
          <ac:chgData name="Alfred Asterjadhi" userId="39de57b9-85c0-4fd1-aaac-8ca2b6560ad0" providerId="ADAL" clId="{BE754A84-70C3-4888-8420-055C327C2C9E}" dt="2021-01-11T14:52:56.604" v="168" actId="20577"/>
          <ac:spMkLst>
            <pc:docMk/>
            <pc:sldMk cId="132832093" sldId="267"/>
            <ac:spMk id="3" creationId="{00000000-0000-0000-0000-000000000000}"/>
          </ac:spMkLst>
        </pc:spChg>
      </pc:sldChg>
      <pc:sldChg chg="modSp">
        <pc:chgData name="Alfred Asterjadhi" userId="39de57b9-85c0-4fd1-aaac-8ca2b6560ad0" providerId="ADAL" clId="{BE754A84-70C3-4888-8420-055C327C2C9E}" dt="2021-01-11T15:09:31.860" v="186" actId="20577"/>
        <pc:sldMkLst>
          <pc:docMk/>
          <pc:sldMk cId="1908471061" sldId="328"/>
        </pc:sldMkLst>
        <pc:spChg chg="mod">
          <ac:chgData name="Alfred Asterjadhi" userId="39de57b9-85c0-4fd1-aaac-8ca2b6560ad0" providerId="ADAL" clId="{BE754A84-70C3-4888-8420-055C327C2C9E}" dt="2021-01-11T15:09:31.860" v="186" actId="20577"/>
          <ac:spMkLst>
            <pc:docMk/>
            <pc:sldMk cId="1908471061" sldId="328"/>
            <ac:spMk id="3" creationId="{3EF9BE80-D462-4B64-8448-3B553445EDCF}"/>
          </ac:spMkLst>
        </pc:spChg>
      </pc:sldChg>
      <pc:sldMasterChg chg="modSp">
        <pc:chgData name="Alfred Asterjadhi" userId="39de57b9-85c0-4fd1-aaac-8ca2b6560ad0" providerId="ADAL" clId="{BE754A84-70C3-4888-8420-055C327C2C9E}" dt="2021-01-11T14:51:05.180" v="1" actId="20577"/>
        <pc:sldMasterMkLst>
          <pc:docMk/>
          <pc:sldMasterMk cId="0" sldId="2147483648"/>
        </pc:sldMasterMkLst>
        <pc:spChg chg="mod">
          <ac:chgData name="Alfred Asterjadhi" userId="39de57b9-85c0-4fd1-aaac-8ca2b6560ad0" providerId="ADAL" clId="{BE754A84-70C3-4888-8420-055C327C2C9E}" dt="2021-01-11T14:51:05.180" v="1" actId="20577"/>
          <ac:spMkLst>
            <pc:docMk/>
            <pc:sldMasterMk cId="0" sldId="2147483648"/>
            <ac:spMk id="10" creationId="{00000000-0000-0000-0000-000000000000}"/>
          </ac:spMkLst>
        </pc:spChg>
      </pc:sldMasterChg>
    </pc:docChg>
  </pc:docChgLst>
  <pc:docChgLst>
    <pc:chgData name="Alfred Asterjadhi" userId="39de57b9-85c0-4fd1-aaac-8ca2b6560ad0" providerId="ADAL" clId="{69F70A5C-F45C-4CE0-8E99-593A3325F255}"/>
    <pc:docChg chg="undo custSel addSld delSld modSld modMainMaster">
      <pc:chgData name="Alfred Asterjadhi" userId="39de57b9-85c0-4fd1-aaac-8ca2b6560ad0" providerId="ADAL" clId="{69F70A5C-F45C-4CE0-8E99-593A3325F255}" dt="2021-02-09T16:18:42.917" v="214"/>
      <pc:docMkLst>
        <pc:docMk/>
      </pc:docMkLst>
      <pc:sldChg chg="modSp mod">
        <pc:chgData name="Alfred Asterjadhi" userId="39de57b9-85c0-4fd1-aaac-8ca2b6560ad0" providerId="ADAL" clId="{69F70A5C-F45C-4CE0-8E99-593A3325F255}" dt="2021-02-09T16:18:08.109" v="197" actId="20577"/>
        <pc:sldMkLst>
          <pc:docMk/>
          <pc:sldMk cId="0" sldId="256"/>
        </pc:sldMkLst>
        <pc:spChg chg="mod">
          <ac:chgData name="Alfred Asterjadhi" userId="39de57b9-85c0-4fd1-aaac-8ca2b6560ad0" providerId="ADAL" clId="{69F70A5C-F45C-4CE0-8E99-593A3325F255}" dt="2021-02-09T16:18:08.109" v="197" actId="20577"/>
          <ac:spMkLst>
            <pc:docMk/>
            <pc:sldMk cId="0" sldId="256"/>
            <ac:spMk id="6" creationId="{00000000-0000-0000-0000-000000000000}"/>
          </ac:spMkLst>
        </pc:spChg>
        <pc:spChg chg="mod">
          <ac:chgData name="Alfred Asterjadhi" userId="39de57b9-85c0-4fd1-aaac-8ca2b6560ad0" providerId="ADAL" clId="{69F70A5C-F45C-4CE0-8E99-593A3325F255}" dt="2021-02-09T15:56:15.314" v="34" actId="20577"/>
          <ac:spMkLst>
            <pc:docMk/>
            <pc:sldMk cId="0" sldId="256"/>
            <ac:spMk id="3073" creationId="{00000000-0000-0000-0000-000000000000}"/>
          </ac:spMkLst>
        </pc:spChg>
        <pc:spChg chg="mod">
          <ac:chgData name="Alfred Asterjadhi" userId="39de57b9-85c0-4fd1-aaac-8ca2b6560ad0" providerId="ADAL" clId="{69F70A5C-F45C-4CE0-8E99-593A3325F255}" dt="2021-02-09T15:56:05.557" v="28" actId="20577"/>
          <ac:spMkLst>
            <pc:docMk/>
            <pc:sldMk cId="0" sldId="256"/>
            <ac:spMk id="3074" creationId="{00000000-0000-0000-0000-000000000000}"/>
          </ac:spMkLst>
        </pc:spChg>
      </pc:sldChg>
      <pc:sldChg chg="modSp mod">
        <pc:chgData name="Alfred Asterjadhi" userId="39de57b9-85c0-4fd1-aaac-8ca2b6560ad0" providerId="ADAL" clId="{69F70A5C-F45C-4CE0-8E99-593A3325F255}" dt="2021-02-09T16:18:13.302" v="198"/>
        <pc:sldMkLst>
          <pc:docMk/>
          <pc:sldMk cId="0" sldId="257"/>
        </pc:sldMkLst>
        <pc:spChg chg="mod">
          <ac:chgData name="Alfred Asterjadhi" userId="39de57b9-85c0-4fd1-aaac-8ca2b6560ad0" providerId="ADAL" clId="{69F70A5C-F45C-4CE0-8E99-593A3325F255}" dt="2021-02-09T16:18:13.302" v="198"/>
          <ac:spMkLst>
            <pc:docMk/>
            <pc:sldMk cId="0" sldId="257"/>
            <ac:spMk id="7" creationId="{4565958B-DD30-4EE7-AF20-DC550898176B}"/>
          </ac:spMkLst>
        </pc:spChg>
        <pc:spChg chg="mod">
          <ac:chgData name="Alfred Asterjadhi" userId="39de57b9-85c0-4fd1-aaac-8ca2b6560ad0" providerId="ADAL" clId="{69F70A5C-F45C-4CE0-8E99-593A3325F255}" dt="2021-02-09T15:56:50.698" v="47" actId="20577"/>
          <ac:spMkLst>
            <pc:docMk/>
            <pc:sldMk cId="0" sldId="257"/>
            <ac:spMk id="4098" creationId="{00000000-0000-0000-0000-000000000000}"/>
          </ac:spMkLst>
        </pc:spChg>
      </pc:sldChg>
      <pc:sldChg chg="modSp">
        <pc:chgData name="Alfred Asterjadhi" userId="39de57b9-85c0-4fd1-aaac-8ca2b6560ad0" providerId="ADAL" clId="{69F70A5C-F45C-4CE0-8E99-593A3325F255}" dt="2021-02-09T16:18:15.024" v="199"/>
        <pc:sldMkLst>
          <pc:docMk/>
          <pc:sldMk cId="3254182675" sldId="258"/>
        </pc:sldMkLst>
        <pc:spChg chg="mod">
          <ac:chgData name="Alfred Asterjadhi" userId="39de57b9-85c0-4fd1-aaac-8ca2b6560ad0" providerId="ADAL" clId="{69F70A5C-F45C-4CE0-8E99-593A3325F255}" dt="2021-02-09T16:18:15.024" v="199"/>
          <ac:spMkLst>
            <pc:docMk/>
            <pc:sldMk cId="3254182675" sldId="258"/>
            <ac:spMk id="7" creationId="{4F62ADF5-BC8B-4EF4-B4E8-C355611EECFF}"/>
          </ac:spMkLst>
        </pc:spChg>
      </pc:sldChg>
      <pc:sldChg chg="modSp">
        <pc:chgData name="Alfred Asterjadhi" userId="39de57b9-85c0-4fd1-aaac-8ca2b6560ad0" providerId="ADAL" clId="{69F70A5C-F45C-4CE0-8E99-593A3325F255}" dt="2021-02-09T16:18:17.455" v="200"/>
        <pc:sldMkLst>
          <pc:docMk/>
          <pc:sldMk cId="3136880362" sldId="260"/>
        </pc:sldMkLst>
        <pc:spChg chg="mod">
          <ac:chgData name="Alfred Asterjadhi" userId="39de57b9-85c0-4fd1-aaac-8ca2b6560ad0" providerId="ADAL" clId="{69F70A5C-F45C-4CE0-8E99-593A3325F255}" dt="2021-02-09T16:18:17.455" v="200"/>
          <ac:spMkLst>
            <pc:docMk/>
            <pc:sldMk cId="3136880362" sldId="260"/>
            <ac:spMk id="7" creationId="{733EE7F5-4D25-4915-8021-FD9EE23E2C32}"/>
          </ac:spMkLst>
        </pc:spChg>
      </pc:sldChg>
      <pc:sldChg chg="modSp">
        <pc:chgData name="Alfred Asterjadhi" userId="39de57b9-85c0-4fd1-aaac-8ca2b6560ad0" providerId="ADAL" clId="{69F70A5C-F45C-4CE0-8E99-593A3325F255}" dt="2021-02-09T16:18:20.767" v="202"/>
        <pc:sldMkLst>
          <pc:docMk/>
          <pc:sldMk cId="1676196551" sldId="261"/>
        </pc:sldMkLst>
        <pc:spChg chg="mod">
          <ac:chgData name="Alfred Asterjadhi" userId="39de57b9-85c0-4fd1-aaac-8ca2b6560ad0" providerId="ADAL" clId="{69F70A5C-F45C-4CE0-8E99-593A3325F255}" dt="2021-02-09T16:18:20.767" v="202"/>
          <ac:spMkLst>
            <pc:docMk/>
            <pc:sldMk cId="1676196551" sldId="261"/>
            <ac:spMk id="7" creationId="{0A0F1EBF-63A8-4C75-8DB7-0D8CD44D0896}"/>
          </ac:spMkLst>
        </pc:spChg>
      </pc:sldChg>
      <pc:sldChg chg="modSp">
        <pc:chgData name="Alfred Asterjadhi" userId="39de57b9-85c0-4fd1-aaac-8ca2b6560ad0" providerId="ADAL" clId="{69F70A5C-F45C-4CE0-8E99-593A3325F255}" dt="2021-02-09T16:18:22.388" v="203"/>
        <pc:sldMkLst>
          <pc:docMk/>
          <pc:sldMk cId="2927177891" sldId="263"/>
        </pc:sldMkLst>
        <pc:spChg chg="mod">
          <ac:chgData name="Alfred Asterjadhi" userId="39de57b9-85c0-4fd1-aaac-8ca2b6560ad0" providerId="ADAL" clId="{69F70A5C-F45C-4CE0-8E99-593A3325F255}" dt="2021-02-09T16:18:22.388" v="203"/>
          <ac:spMkLst>
            <pc:docMk/>
            <pc:sldMk cId="2927177891" sldId="263"/>
            <ac:spMk id="9" creationId="{4BB4CFD1-21C6-467E-AB6E-3577A473F86D}"/>
          </ac:spMkLst>
        </pc:spChg>
      </pc:sldChg>
      <pc:sldChg chg="modSp">
        <pc:chgData name="Alfred Asterjadhi" userId="39de57b9-85c0-4fd1-aaac-8ca2b6560ad0" providerId="ADAL" clId="{69F70A5C-F45C-4CE0-8E99-593A3325F255}" dt="2021-02-09T16:18:24.571" v="204"/>
        <pc:sldMkLst>
          <pc:docMk/>
          <pc:sldMk cId="4277600907" sldId="264"/>
        </pc:sldMkLst>
        <pc:spChg chg="mod">
          <ac:chgData name="Alfred Asterjadhi" userId="39de57b9-85c0-4fd1-aaac-8ca2b6560ad0" providerId="ADAL" clId="{69F70A5C-F45C-4CE0-8E99-593A3325F255}" dt="2021-02-09T16:18:24.571" v="204"/>
          <ac:spMkLst>
            <pc:docMk/>
            <pc:sldMk cId="4277600907" sldId="264"/>
            <ac:spMk id="8" creationId="{B2C4C695-AFB3-4956-B721-DB0805BA0685}"/>
          </ac:spMkLst>
        </pc:spChg>
      </pc:sldChg>
      <pc:sldChg chg="modSp">
        <pc:chgData name="Alfred Asterjadhi" userId="39de57b9-85c0-4fd1-aaac-8ca2b6560ad0" providerId="ADAL" clId="{69F70A5C-F45C-4CE0-8E99-593A3325F255}" dt="2021-02-09T16:18:26.334" v="205"/>
        <pc:sldMkLst>
          <pc:docMk/>
          <pc:sldMk cId="2436815634" sldId="265"/>
        </pc:sldMkLst>
        <pc:spChg chg="mod">
          <ac:chgData name="Alfred Asterjadhi" userId="39de57b9-85c0-4fd1-aaac-8ca2b6560ad0" providerId="ADAL" clId="{69F70A5C-F45C-4CE0-8E99-593A3325F255}" dt="2021-02-09T16:18:26.334" v="205"/>
          <ac:spMkLst>
            <pc:docMk/>
            <pc:sldMk cId="2436815634" sldId="265"/>
            <ac:spMk id="9" creationId="{535943CE-0A57-43F4-9844-46B4091CBC16}"/>
          </ac:spMkLst>
        </pc:spChg>
      </pc:sldChg>
      <pc:sldChg chg="modSp">
        <pc:chgData name="Alfred Asterjadhi" userId="39de57b9-85c0-4fd1-aaac-8ca2b6560ad0" providerId="ADAL" clId="{69F70A5C-F45C-4CE0-8E99-593A3325F255}" dt="2021-02-09T16:18:28.048" v="206"/>
        <pc:sldMkLst>
          <pc:docMk/>
          <pc:sldMk cId="2400177835" sldId="266"/>
        </pc:sldMkLst>
        <pc:spChg chg="mod">
          <ac:chgData name="Alfred Asterjadhi" userId="39de57b9-85c0-4fd1-aaac-8ca2b6560ad0" providerId="ADAL" clId="{69F70A5C-F45C-4CE0-8E99-593A3325F255}" dt="2021-02-09T16:18:28.048" v="206"/>
          <ac:spMkLst>
            <pc:docMk/>
            <pc:sldMk cId="2400177835" sldId="266"/>
            <ac:spMk id="8" creationId="{C5505616-1CE2-43B4-878B-31634EEB6CA7}"/>
          </ac:spMkLst>
        </pc:spChg>
      </pc:sldChg>
      <pc:sldChg chg="modSp mod">
        <pc:chgData name="Alfred Asterjadhi" userId="39de57b9-85c0-4fd1-aaac-8ca2b6560ad0" providerId="ADAL" clId="{69F70A5C-F45C-4CE0-8E99-593A3325F255}" dt="2021-02-09T16:18:36.217" v="211"/>
        <pc:sldMkLst>
          <pc:docMk/>
          <pc:sldMk cId="132832093" sldId="267"/>
        </pc:sldMkLst>
        <pc:spChg chg="mod">
          <ac:chgData name="Alfred Asterjadhi" userId="39de57b9-85c0-4fd1-aaac-8ca2b6560ad0" providerId="ADAL" clId="{69F70A5C-F45C-4CE0-8E99-593A3325F255}" dt="2021-02-09T15:58:07.633" v="50" actId="20577"/>
          <ac:spMkLst>
            <pc:docMk/>
            <pc:sldMk cId="132832093" sldId="267"/>
            <ac:spMk id="3" creationId="{00000000-0000-0000-0000-000000000000}"/>
          </ac:spMkLst>
        </pc:spChg>
        <pc:spChg chg="mod">
          <ac:chgData name="Alfred Asterjadhi" userId="39de57b9-85c0-4fd1-aaac-8ca2b6560ad0" providerId="ADAL" clId="{69F70A5C-F45C-4CE0-8E99-593A3325F255}" dt="2021-02-09T16:18:36.217" v="211"/>
          <ac:spMkLst>
            <pc:docMk/>
            <pc:sldMk cId="132832093" sldId="267"/>
            <ac:spMk id="7" creationId="{C00CAC69-BF6D-4936-9CE0-D96F88ACD748}"/>
          </ac:spMkLst>
        </pc:spChg>
      </pc:sldChg>
      <pc:sldChg chg="modSp">
        <pc:chgData name="Alfred Asterjadhi" userId="39de57b9-85c0-4fd1-aaac-8ca2b6560ad0" providerId="ADAL" clId="{69F70A5C-F45C-4CE0-8E99-593A3325F255}" dt="2021-02-09T16:18:29.597" v="207"/>
        <pc:sldMkLst>
          <pc:docMk/>
          <pc:sldMk cId="3387863760" sldId="270"/>
        </pc:sldMkLst>
        <pc:spChg chg="mod">
          <ac:chgData name="Alfred Asterjadhi" userId="39de57b9-85c0-4fd1-aaac-8ca2b6560ad0" providerId="ADAL" clId="{69F70A5C-F45C-4CE0-8E99-593A3325F255}" dt="2021-02-09T16:18:29.597" v="207"/>
          <ac:spMkLst>
            <pc:docMk/>
            <pc:sldMk cId="3387863760" sldId="270"/>
            <ac:spMk id="8" creationId="{B1C9D975-9B89-429E-A2AD-175C2CE0D83A}"/>
          </ac:spMkLst>
        </pc:spChg>
      </pc:sldChg>
      <pc:sldChg chg="delSp modSp mod">
        <pc:chgData name="Alfred Asterjadhi" userId="39de57b9-85c0-4fd1-aaac-8ca2b6560ad0" providerId="ADAL" clId="{69F70A5C-F45C-4CE0-8E99-593A3325F255}" dt="2021-02-09T16:18:38.521" v="212"/>
        <pc:sldMkLst>
          <pc:docMk/>
          <pc:sldMk cId="2243228416" sldId="299"/>
        </pc:sldMkLst>
        <pc:spChg chg="mod">
          <ac:chgData name="Alfred Asterjadhi" userId="39de57b9-85c0-4fd1-aaac-8ca2b6560ad0" providerId="ADAL" clId="{69F70A5C-F45C-4CE0-8E99-593A3325F255}" dt="2021-02-09T16:16:57.329" v="163" actId="14100"/>
          <ac:spMkLst>
            <pc:docMk/>
            <pc:sldMk cId="2243228416" sldId="299"/>
            <ac:spMk id="3" creationId="{3857177C-4F12-41D1-AB93-6925069E5DB9}"/>
          </ac:spMkLst>
        </pc:spChg>
        <pc:spChg chg="mod">
          <ac:chgData name="Alfred Asterjadhi" userId="39de57b9-85c0-4fd1-aaac-8ca2b6560ad0" providerId="ADAL" clId="{69F70A5C-F45C-4CE0-8E99-593A3325F255}" dt="2021-02-09T16:18:38.521" v="212"/>
          <ac:spMkLst>
            <pc:docMk/>
            <pc:sldMk cId="2243228416" sldId="299"/>
            <ac:spMk id="8" creationId="{ADA0A8BA-AA59-4AB6-9BD0-89E3B2E275F5}"/>
          </ac:spMkLst>
        </pc:spChg>
        <pc:spChg chg="mod">
          <ac:chgData name="Alfred Asterjadhi" userId="39de57b9-85c0-4fd1-aaac-8ca2b6560ad0" providerId="ADAL" clId="{69F70A5C-F45C-4CE0-8E99-593A3325F255}" dt="2021-02-09T16:17:18.897" v="174" actId="20577"/>
          <ac:spMkLst>
            <pc:docMk/>
            <pc:sldMk cId="2243228416" sldId="299"/>
            <ac:spMk id="17" creationId="{442A1050-6527-4B2E-A943-E125D6B48B52}"/>
          </ac:spMkLst>
        </pc:spChg>
        <pc:spChg chg="del">
          <ac:chgData name="Alfred Asterjadhi" userId="39de57b9-85c0-4fd1-aaac-8ca2b6560ad0" providerId="ADAL" clId="{69F70A5C-F45C-4CE0-8E99-593A3325F255}" dt="2021-02-09T16:01:51.477" v="64" actId="478"/>
          <ac:spMkLst>
            <pc:docMk/>
            <pc:sldMk cId="2243228416" sldId="299"/>
            <ac:spMk id="18" creationId="{85E9751F-9C9F-433F-B45B-75AD3CEE784B}"/>
          </ac:spMkLst>
        </pc:spChg>
      </pc:sldChg>
      <pc:sldChg chg="modSp">
        <pc:chgData name="Alfred Asterjadhi" userId="39de57b9-85c0-4fd1-aaac-8ca2b6560ad0" providerId="ADAL" clId="{69F70A5C-F45C-4CE0-8E99-593A3325F255}" dt="2021-02-09T16:18:42.917" v="214"/>
        <pc:sldMkLst>
          <pc:docMk/>
          <pc:sldMk cId="1677969607" sldId="323"/>
        </pc:sldMkLst>
        <pc:spChg chg="mod">
          <ac:chgData name="Alfred Asterjadhi" userId="39de57b9-85c0-4fd1-aaac-8ca2b6560ad0" providerId="ADAL" clId="{69F70A5C-F45C-4CE0-8E99-593A3325F255}" dt="2021-02-09T16:18:42.917" v="214"/>
          <ac:spMkLst>
            <pc:docMk/>
            <pc:sldMk cId="1677969607" sldId="323"/>
            <ac:spMk id="7" creationId="{247ADCDE-7164-400D-8B27-4BAED4FE7810}"/>
          </ac:spMkLst>
        </pc:spChg>
      </pc:sldChg>
      <pc:sldChg chg="del">
        <pc:chgData name="Alfred Asterjadhi" userId="39de57b9-85c0-4fd1-aaac-8ca2b6560ad0" providerId="ADAL" clId="{69F70A5C-F45C-4CE0-8E99-593A3325F255}" dt="2021-02-09T16:17:41.031" v="175" actId="47"/>
        <pc:sldMkLst>
          <pc:docMk/>
          <pc:sldMk cId="596865926" sldId="324"/>
        </pc:sldMkLst>
      </pc:sldChg>
      <pc:sldChg chg="del">
        <pc:chgData name="Alfred Asterjadhi" userId="39de57b9-85c0-4fd1-aaac-8ca2b6560ad0" providerId="ADAL" clId="{69F70A5C-F45C-4CE0-8E99-593A3325F255}" dt="2021-02-09T16:17:42.063" v="176" actId="47"/>
        <pc:sldMkLst>
          <pc:docMk/>
          <pc:sldMk cId="3464474659" sldId="325"/>
        </pc:sldMkLst>
      </pc:sldChg>
      <pc:sldChg chg="del">
        <pc:chgData name="Alfred Asterjadhi" userId="39de57b9-85c0-4fd1-aaac-8ca2b6560ad0" providerId="ADAL" clId="{69F70A5C-F45C-4CE0-8E99-593A3325F255}" dt="2021-02-09T16:17:42.918" v="177" actId="47"/>
        <pc:sldMkLst>
          <pc:docMk/>
          <pc:sldMk cId="3263408447" sldId="326"/>
        </pc:sldMkLst>
      </pc:sldChg>
      <pc:sldChg chg="del">
        <pc:chgData name="Alfred Asterjadhi" userId="39de57b9-85c0-4fd1-aaac-8ca2b6560ad0" providerId="ADAL" clId="{69F70A5C-F45C-4CE0-8E99-593A3325F255}" dt="2021-02-09T16:17:43.804" v="178" actId="47"/>
        <pc:sldMkLst>
          <pc:docMk/>
          <pc:sldMk cId="1491866732" sldId="327"/>
        </pc:sldMkLst>
      </pc:sldChg>
      <pc:sldChg chg="modSp">
        <pc:chgData name="Alfred Asterjadhi" userId="39de57b9-85c0-4fd1-aaac-8ca2b6560ad0" providerId="ADAL" clId="{69F70A5C-F45C-4CE0-8E99-593A3325F255}" dt="2021-02-09T16:18:19.086" v="201"/>
        <pc:sldMkLst>
          <pc:docMk/>
          <pc:sldMk cId="1908471061" sldId="328"/>
        </pc:sldMkLst>
        <pc:spChg chg="mod">
          <ac:chgData name="Alfred Asterjadhi" userId="39de57b9-85c0-4fd1-aaac-8ca2b6560ad0" providerId="ADAL" clId="{69F70A5C-F45C-4CE0-8E99-593A3325F255}" dt="2021-02-09T16:18:19.086" v="201"/>
          <ac:spMkLst>
            <pc:docMk/>
            <pc:sldMk cId="1908471061" sldId="328"/>
            <ac:spMk id="6" creationId="{FCA6EDD1-4720-45B9-8B18-08C7AF47C492}"/>
          </ac:spMkLst>
        </pc:spChg>
      </pc:sldChg>
      <pc:sldChg chg="del">
        <pc:chgData name="Alfred Asterjadhi" userId="39de57b9-85c0-4fd1-aaac-8ca2b6560ad0" providerId="ADAL" clId="{69F70A5C-F45C-4CE0-8E99-593A3325F255}" dt="2021-02-09T16:17:44.706" v="179" actId="47"/>
        <pc:sldMkLst>
          <pc:docMk/>
          <pc:sldMk cId="2064304001" sldId="329"/>
        </pc:sldMkLst>
      </pc:sldChg>
      <pc:sldChg chg="modSp">
        <pc:chgData name="Alfred Asterjadhi" userId="39de57b9-85c0-4fd1-aaac-8ca2b6560ad0" providerId="ADAL" clId="{69F70A5C-F45C-4CE0-8E99-593A3325F255}" dt="2021-02-09T16:18:31.231" v="208"/>
        <pc:sldMkLst>
          <pc:docMk/>
          <pc:sldMk cId="15571502" sldId="330"/>
        </pc:sldMkLst>
        <pc:spChg chg="mod">
          <ac:chgData name="Alfred Asterjadhi" userId="39de57b9-85c0-4fd1-aaac-8ca2b6560ad0" providerId="ADAL" clId="{69F70A5C-F45C-4CE0-8E99-593A3325F255}" dt="2021-02-09T16:18:31.231" v="208"/>
          <ac:spMkLst>
            <pc:docMk/>
            <pc:sldMk cId="15571502" sldId="330"/>
            <ac:spMk id="6" creationId="{5C48BDE3-7807-417F-A4F1-5356D38590CA}"/>
          </ac:spMkLst>
        </pc:spChg>
      </pc:sldChg>
      <pc:sldChg chg="modSp">
        <pc:chgData name="Alfred Asterjadhi" userId="39de57b9-85c0-4fd1-aaac-8ca2b6560ad0" providerId="ADAL" clId="{69F70A5C-F45C-4CE0-8E99-593A3325F255}" dt="2021-02-09T16:18:32.767" v="209"/>
        <pc:sldMkLst>
          <pc:docMk/>
          <pc:sldMk cId="3200711991" sldId="331"/>
        </pc:sldMkLst>
        <pc:spChg chg="mod">
          <ac:chgData name="Alfred Asterjadhi" userId="39de57b9-85c0-4fd1-aaac-8ca2b6560ad0" providerId="ADAL" clId="{69F70A5C-F45C-4CE0-8E99-593A3325F255}" dt="2021-02-09T16:18:32.767" v="209"/>
          <ac:spMkLst>
            <pc:docMk/>
            <pc:sldMk cId="3200711991" sldId="331"/>
            <ac:spMk id="6" creationId="{C3BF5992-FFFD-4B64-900D-0590BA3C03CE}"/>
          </ac:spMkLst>
        </pc:spChg>
      </pc:sldChg>
      <pc:sldChg chg="modSp">
        <pc:chgData name="Alfred Asterjadhi" userId="39de57b9-85c0-4fd1-aaac-8ca2b6560ad0" providerId="ADAL" clId="{69F70A5C-F45C-4CE0-8E99-593A3325F255}" dt="2021-02-09T16:18:34.478" v="210"/>
        <pc:sldMkLst>
          <pc:docMk/>
          <pc:sldMk cId="2409609221" sldId="332"/>
        </pc:sldMkLst>
        <pc:spChg chg="mod">
          <ac:chgData name="Alfred Asterjadhi" userId="39de57b9-85c0-4fd1-aaac-8ca2b6560ad0" providerId="ADAL" clId="{69F70A5C-F45C-4CE0-8E99-593A3325F255}" dt="2021-02-09T16:18:34.478" v="210"/>
          <ac:spMkLst>
            <pc:docMk/>
            <pc:sldMk cId="2409609221" sldId="332"/>
            <ac:spMk id="6" creationId="{2B4D6F20-084B-4EE9-AD6D-290838010348}"/>
          </ac:spMkLst>
        </pc:spChg>
      </pc:sldChg>
      <pc:sldChg chg="modSp new">
        <pc:chgData name="Alfred Asterjadhi" userId="39de57b9-85c0-4fd1-aaac-8ca2b6560ad0" providerId="ADAL" clId="{69F70A5C-F45C-4CE0-8E99-593A3325F255}" dt="2021-02-09T16:18:40.272" v="213"/>
        <pc:sldMkLst>
          <pc:docMk/>
          <pc:sldMk cId="2787904785" sldId="333"/>
        </pc:sldMkLst>
        <pc:spChg chg="mod">
          <ac:chgData name="Alfred Asterjadhi" userId="39de57b9-85c0-4fd1-aaac-8ca2b6560ad0" providerId="ADAL" clId="{69F70A5C-F45C-4CE0-8E99-593A3325F255}" dt="2021-02-09T16:18:40.272" v="213"/>
          <ac:spMkLst>
            <pc:docMk/>
            <pc:sldMk cId="2787904785" sldId="333"/>
            <ac:spMk id="6" creationId="{48671B1A-9F14-480B-994B-6EB670BC6E7F}"/>
          </ac:spMkLst>
        </pc:spChg>
      </pc:sldChg>
      <pc:sldMasterChg chg="modSp mod">
        <pc:chgData name="Alfred Asterjadhi" userId="39de57b9-85c0-4fd1-aaac-8ca2b6560ad0" providerId="ADAL" clId="{69F70A5C-F45C-4CE0-8E99-593A3325F255}" dt="2021-02-09T15:55:41.068" v="16" actId="20577"/>
        <pc:sldMasterMkLst>
          <pc:docMk/>
          <pc:sldMasterMk cId="0" sldId="2147483648"/>
        </pc:sldMasterMkLst>
        <pc:spChg chg="mod">
          <ac:chgData name="Alfred Asterjadhi" userId="39de57b9-85c0-4fd1-aaac-8ca2b6560ad0" providerId="ADAL" clId="{69F70A5C-F45C-4CE0-8E99-593A3325F255}" dt="2021-02-09T15:55:41.068" v="16" actId="20577"/>
          <ac:spMkLst>
            <pc:docMk/>
            <pc:sldMasterMk cId="0" sldId="2147483648"/>
            <ac:spMk id="10" creationId="{00000000-0000-0000-0000-000000000000}"/>
          </ac:spMkLst>
        </pc:spChg>
        <pc:spChg chg="mod">
          <ac:chgData name="Alfred Asterjadhi" userId="39de57b9-85c0-4fd1-aaac-8ca2b6560ad0" providerId="ADAL" clId="{69F70A5C-F45C-4CE0-8E99-593A3325F255}" dt="2021-02-09T15:55:30.514" v="9" actId="20577"/>
          <ac:spMkLst>
            <pc:docMk/>
            <pc:sldMasterMk cId="0" sldId="2147483648"/>
            <ac:spMk id="1027" creationId="{00000000-0000-0000-0000-000000000000}"/>
          </ac:spMkLst>
        </pc:spChg>
      </pc:sldMasterChg>
    </pc:docChg>
  </pc:docChgLst>
  <pc:docChgLst>
    <pc:chgData name="Alfred Asterjadhi" userId="39de57b9-85c0-4fd1-aaac-8ca2b6560ad0" providerId="ADAL" clId="{5E32008F-DF31-475C-AA81-71B070C74BE1}"/>
    <pc:docChg chg="modSld modMainMaster">
      <pc:chgData name="Alfred Asterjadhi" userId="39de57b9-85c0-4fd1-aaac-8ca2b6560ad0" providerId="ADAL" clId="{5E32008F-DF31-475C-AA81-71B070C74BE1}" dt="2021-03-15T15:00:23.811" v="27" actId="20577"/>
      <pc:docMkLst>
        <pc:docMk/>
      </pc:docMkLst>
      <pc:sldChg chg="modSp mod">
        <pc:chgData name="Alfred Asterjadhi" userId="39de57b9-85c0-4fd1-aaac-8ca2b6560ad0" providerId="ADAL" clId="{5E32008F-DF31-475C-AA81-71B070C74BE1}" dt="2021-03-15T15:00:02.394" v="25" actId="207"/>
        <pc:sldMkLst>
          <pc:docMk/>
          <pc:sldMk cId="1716082287" sldId="337"/>
        </pc:sldMkLst>
        <pc:spChg chg="mod">
          <ac:chgData name="Alfred Asterjadhi" userId="39de57b9-85c0-4fd1-aaac-8ca2b6560ad0" providerId="ADAL" clId="{5E32008F-DF31-475C-AA81-71B070C74BE1}" dt="2021-03-15T14:59:16.975" v="19" actId="13926"/>
          <ac:spMkLst>
            <pc:docMk/>
            <pc:sldMk cId="1716082287" sldId="337"/>
            <ac:spMk id="2" creationId="{11C5C3A7-526B-4152-8A7F-BC9636A70131}"/>
          </ac:spMkLst>
        </pc:spChg>
        <pc:spChg chg="mod">
          <ac:chgData name="Alfred Asterjadhi" userId="39de57b9-85c0-4fd1-aaac-8ca2b6560ad0" providerId="ADAL" clId="{5E32008F-DF31-475C-AA81-71B070C74BE1}" dt="2021-03-15T15:00:02.394" v="25" actId="207"/>
          <ac:spMkLst>
            <pc:docMk/>
            <pc:sldMk cId="1716082287" sldId="337"/>
            <ac:spMk id="3" creationId="{49A6CCA4-296A-475E-8868-A1006DFAF806}"/>
          </ac:spMkLst>
        </pc:spChg>
      </pc:sldChg>
      <pc:sldMasterChg chg="modSp mod">
        <pc:chgData name="Alfred Asterjadhi" userId="39de57b9-85c0-4fd1-aaac-8ca2b6560ad0" providerId="ADAL" clId="{5E32008F-DF31-475C-AA81-71B070C74BE1}" dt="2021-03-15T15:00:23.811" v="27" actId="20577"/>
        <pc:sldMasterMkLst>
          <pc:docMk/>
          <pc:sldMasterMk cId="0" sldId="2147483648"/>
        </pc:sldMasterMkLst>
        <pc:spChg chg="mod">
          <ac:chgData name="Alfred Asterjadhi" userId="39de57b9-85c0-4fd1-aaac-8ca2b6560ad0" providerId="ADAL" clId="{5E32008F-DF31-475C-AA81-71B070C74BE1}" dt="2021-03-15T15:00:23.811" v="27" actId="20577"/>
          <ac:spMkLst>
            <pc:docMk/>
            <pc:sldMasterMk cId="0" sldId="2147483648"/>
            <ac:spMk id="10" creationId="{00000000-0000-0000-0000-000000000000}"/>
          </ac:spMkLst>
        </pc:spChg>
      </pc:sldMasterChg>
    </pc:docChg>
  </pc:docChgLst>
  <pc:docChgLst>
    <pc:chgData name="Alfred Asterjadhi" userId="39de57b9-85c0-4fd1-aaac-8ca2b6560ad0" providerId="ADAL" clId="{B4F7BA3C-DFC6-48F9-A62B-B03D2B47DB6D}"/>
    <pc:docChg chg="undo custSel addSld delSld modSld modMainMaster">
      <pc:chgData name="Alfred Asterjadhi" userId="39de57b9-85c0-4fd1-aaac-8ca2b6560ad0" providerId="ADAL" clId="{B4F7BA3C-DFC6-48F9-A62B-B03D2B47DB6D}" dt="2021-03-08T21:36:17.931" v="1388" actId="6549"/>
      <pc:docMkLst>
        <pc:docMk/>
      </pc:docMkLst>
      <pc:sldChg chg="modSp">
        <pc:chgData name="Alfred Asterjadhi" userId="39de57b9-85c0-4fd1-aaac-8ca2b6560ad0" providerId="ADAL" clId="{B4F7BA3C-DFC6-48F9-A62B-B03D2B47DB6D}" dt="2021-02-09T16:22:18.113" v="13"/>
        <pc:sldMkLst>
          <pc:docMk/>
          <pc:sldMk cId="0" sldId="256"/>
        </pc:sldMkLst>
        <pc:spChg chg="mod">
          <ac:chgData name="Alfred Asterjadhi" userId="39de57b9-85c0-4fd1-aaac-8ca2b6560ad0" providerId="ADAL" clId="{B4F7BA3C-DFC6-48F9-A62B-B03D2B47DB6D}" dt="2021-02-09T16:22:18.113" v="13"/>
          <ac:spMkLst>
            <pc:docMk/>
            <pc:sldMk cId="0" sldId="256"/>
            <ac:spMk id="6" creationId="{00000000-0000-0000-0000-000000000000}"/>
          </ac:spMkLst>
        </pc:spChg>
      </pc:sldChg>
      <pc:sldChg chg="modSp">
        <pc:chgData name="Alfred Asterjadhi" userId="39de57b9-85c0-4fd1-aaac-8ca2b6560ad0" providerId="ADAL" clId="{B4F7BA3C-DFC6-48F9-A62B-B03D2B47DB6D}" dt="2021-02-09T16:22:20.231" v="14"/>
        <pc:sldMkLst>
          <pc:docMk/>
          <pc:sldMk cId="0" sldId="257"/>
        </pc:sldMkLst>
        <pc:spChg chg="mod">
          <ac:chgData name="Alfred Asterjadhi" userId="39de57b9-85c0-4fd1-aaac-8ca2b6560ad0" providerId="ADAL" clId="{B4F7BA3C-DFC6-48F9-A62B-B03D2B47DB6D}" dt="2021-02-09T16:22:20.231" v="14"/>
          <ac:spMkLst>
            <pc:docMk/>
            <pc:sldMk cId="0" sldId="257"/>
            <ac:spMk id="7" creationId="{4565958B-DD30-4EE7-AF20-DC550898176B}"/>
          </ac:spMkLst>
        </pc:spChg>
      </pc:sldChg>
      <pc:sldChg chg="modSp">
        <pc:chgData name="Alfred Asterjadhi" userId="39de57b9-85c0-4fd1-aaac-8ca2b6560ad0" providerId="ADAL" clId="{B4F7BA3C-DFC6-48F9-A62B-B03D2B47DB6D}" dt="2021-02-09T16:22:21.914" v="15"/>
        <pc:sldMkLst>
          <pc:docMk/>
          <pc:sldMk cId="3254182675" sldId="258"/>
        </pc:sldMkLst>
        <pc:spChg chg="mod">
          <ac:chgData name="Alfred Asterjadhi" userId="39de57b9-85c0-4fd1-aaac-8ca2b6560ad0" providerId="ADAL" clId="{B4F7BA3C-DFC6-48F9-A62B-B03D2B47DB6D}" dt="2021-02-09T16:22:21.914" v="15"/>
          <ac:spMkLst>
            <pc:docMk/>
            <pc:sldMk cId="3254182675" sldId="258"/>
            <ac:spMk id="7" creationId="{4F62ADF5-BC8B-4EF4-B4E8-C355611EECFF}"/>
          </ac:spMkLst>
        </pc:spChg>
      </pc:sldChg>
      <pc:sldChg chg="modSp">
        <pc:chgData name="Alfred Asterjadhi" userId="39de57b9-85c0-4fd1-aaac-8ca2b6560ad0" providerId="ADAL" clId="{B4F7BA3C-DFC6-48F9-A62B-B03D2B47DB6D}" dt="2021-02-09T16:22:25.219" v="17"/>
        <pc:sldMkLst>
          <pc:docMk/>
          <pc:sldMk cId="1676196551" sldId="261"/>
        </pc:sldMkLst>
        <pc:spChg chg="mod">
          <ac:chgData name="Alfred Asterjadhi" userId="39de57b9-85c0-4fd1-aaac-8ca2b6560ad0" providerId="ADAL" clId="{B4F7BA3C-DFC6-48F9-A62B-B03D2B47DB6D}" dt="2021-02-09T16:22:25.219" v="17"/>
          <ac:spMkLst>
            <pc:docMk/>
            <pc:sldMk cId="1676196551" sldId="261"/>
            <ac:spMk id="7" creationId="{0A0F1EBF-63A8-4C75-8DB7-0D8CD44D0896}"/>
          </ac:spMkLst>
        </pc:spChg>
      </pc:sldChg>
      <pc:sldChg chg="modSp">
        <pc:chgData name="Alfred Asterjadhi" userId="39de57b9-85c0-4fd1-aaac-8ca2b6560ad0" providerId="ADAL" clId="{B4F7BA3C-DFC6-48F9-A62B-B03D2B47DB6D}" dt="2021-02-09T16:22:26.863" v="18"/>
        <pc:sldMkLst>
          <pc:docMk/>
          <pc:sldMk cId="2927177891" sldId="263"/>
        </pc:sldMkLst>
        <pc:spChg chg="mod">
          <ac:chgData name="Alfred Asterjadhi" userId="39de57b9-85c0-4fd1-aaac-8ca2b6560ad0" providerId="ADAL" clId="{B4F7BA3C-DFC6-48F9-A62B-B03D2B47DB6D}" dt="2021-02-09T16:22:26.863" v="18"/>
          <ac:spMkLst>
            <pc:docMk/>
            <pc:sldMk cId="2927177891" sldId="263"/>
            <ac:spMk id="9" creationId="{4BB4CFD1-21C6-467E-AB6E-3577A473F86D}"/>
          </ac:spMkLst>
        </pc:spChg>
      </pc:sldChg>
      <pc:sldChg chg="modSp">
        <pc:chgData name="Alfred Asterjadhi" userId="39de57b9-85c0-4fd1-aaac-8ca2b6560ad0" providerId="ADAL" clId="{B4F7BA3C-DFC6-48F9-A62B-B03D2B47DB6D}" dt="2021-02-09T16:22:28.538" v="19"/>
        <pc:sldMkLst>
          <pc:docMk/>
          <pc:sldMk cId="4277600907" sldId="264"/>
        </pc:sldMkLst>
        <pc:spChg chg="mod">
          <ac:chgData name="Alfred Asterjadhi" userId="39de57b9-85c0-4fd1-aaac-8ca2b6560ad0" providerId="ADAL" clId="{B4F7BA3C-DFC6-48F9-A62B-B03D2B47DB6D}" dt="2021-02-09T16:22:28.538" v="19"/>
          <ac:spMkLst>
            <pc:docMk/>
            <pc:sldMk cId="4277600907" sldId="264"/>
            <ac:spMk id="8" creationId="{B2C4C695-AFB3-4956-B721-DB0805BA0685}"/>
          </ac:spMkLst>
        </pc:spChg>
      </pc:sldChg>
      <pc:sldChg chg="modSp">
        <pc:chgData name="Alfred Asterjadhi" userId="39de57b9-85c0-4fd1-aaac-8ca2b6560ad0" providerId="ADAL" clId="{B4F7BA3C-DFC6-48F9-A62B-B03D2B47DB6D}" dt="2021-02-09T16:22:30.312" v="20"/>
        <pc:sldMkLst>
          <pc:docMk/>
          <pc:sldMk cId="2436815634" sldId="265"/>
        </pc:sldMkLst>
        <pc:spChg chg="mod">
          <ac:chgData name="Alfred Asterjadhi" userId="39de57b9-85c0-4fd1-aaac-8ca2b6560ad0" providerId="ADAL" clId="{B4F7BA3C-DFC6-48F9-A62B-B03D2B47DB6D}" dt="2021-02-09T16:22:30.312" v="20"/>
          <ac:spMkLst>
            <pc:docMk/>
            <pc:sldMk cId="2436815634" sldId="265"/>
            <ac:spMk id="9" creationId="{535943CE-0A57-43F4-9844-46B4091CBC16}"/>
          </ac:spMkLst>
        </pc:spChg>
      </pc:sldChg>
      <pc:sldChg chg="modSp">
        <pc:chgData name="Alfred Asterjadhi" userId="39de57b9-85c0-4fd1-aaac-8ca2b6560ad0" providerId="ADAL" clId="{B4F7BA3C-DFC6-48F9-A62B-B03D2B47DB6D}" dt="2021-02-09T16:22:32.801" v="21"/>
        <pc:sldMkLst>
          <pc:docMk/>
          <pc:sldMk cId="2400177835" sldId="266"/>
        </pc:sldMkLst>
        <pc:spChg chg="mod">
          <ac:chgData name="Alfred Asterjadhi" userId="39de57b9-85c0-4fd1-aaac-8ca2b6560ad0" providerId="ADAL" clId="{B4F7BA3C-DFC6-48F9-A62B-B03D2B47DB6D}" dt="2021-02-09T16:22:32.801" v="21"/>
          <ac:spMkLst>
            <pc:docMk/>
            <pc:sldMk cId="2400177835" sldId="266"/>
            <ac:spMk id="8" creationId="{C5505616-1CE2-43B4-878B-31634EEB6CA7}"/>
          </ac:spMkLst>
        </pc:spChg>
      </pc:sldChg>
      <pc:sldChg chg="modSp">
        <pc:chgData name="Alfred Asterjadhi" userId="39de57b9-85c0-4fd1-aaac-8ca2b6560ad0" providerId="ADAL" clId="{B4F7BA3C-DFC6-48F9-A62B-B03D2B47DB6D}" dt="2021-02-09T16:22:40.934" v="26"/>
        <pc:sldMkLst>
          <pc:docMk/>
          <pc:sldMk cId="132832093" sldId="267"/>
        </pc:sldMkLst>
        <pc:spChg chg="mod">
          <ac:chgData name="Alfred Asterjadhi" userId="39de57b9-85c0-4fd1-aaac-8ca2b6560ad0" providerId="ADAL" clId="{B4F7BA3C-DFC6-48F9-A62B-B03D2B47DB6D}" dt="2021-02-09T16:22:40.934" v="26"/>
          <ac:spMkLst>
            <pc:docMk/>
            <pc:sldMk cId="132832093" sldId="267"/>
            <ac:spMk id="7" creationId="{C00CAC69-BF6D-4936-9CE0-D96F88ACD748}"/>
          </ac:spMkLst>
        </pc:spChg>
      </pc:sldChg>
      <pc:sldChg chg="modSp">
        <pc:chgData name="Alfred Asterjadhi" userId="39de57b9-85c0-4fd1-aaac-8ca2b6560ad0" providerId="ADAL" clId="{B4F7BA3C-DFC6-48F9-A62B-B03D2B47DB6D}" dt="2021-02-09T16:22:34.604" v="22"/>
        <pc:sldMkLst>
          <pc:docMk/>
          <pc:sldMk cId="3387863760" sldId="270"/>
        </pc:sldMkLst>
        <pc:spChg chg="mod">
          <ac:chgData name="Alfred Asterjadhi" userId="39de57b9-85c0-4fd1-aaac-8ca2b6560ad0" providerId="ADAL" clId="{B4F7BA3C-DFC6-48F9-A62B-B03D2B47DB6D}" dt="2021-02-09T16:22:34.604" v="22"/>
          <ac:spMkLst>
            <pc:docMk/>
            <pc:sldMk cId="3387863760" sldId="270"/>
            <ac:spMk id="8" creationId="{B1C9D975-9B89-429E-A2AD-175C2CE0D83A}"/>
          </ac:spMkLst>
        </pc:spChg>
      </pc:sldChg>
      <pc:sldChg chg="modSp mod">
        <pc:chgData name="Alfred Asterjadhi" userId="39de57b9-85c0-4fd1-aaac-8ca2b6560ad0" providerId="ADAL" clId="{B4F7BA3C-DFC6-48F9-A62B-B03D2B47DB6D}" dt="2021-02-09T16:25:10.529" v="128" actId="20577"/>
        <pc:sldMkLst>
          <pc:docMk/>
          <pc:sldMk cId="2243228416" sldId="299"/>
        </pc:sldMkLst>
        <pc:spChg chg="mod">
          <ac:chgData name="Alfred Asterjadhi" userId="39de57b9-85c0-4fd1-aaac-8ca2b6560ad0" providerId="ADAL" clId="{B4F7BA3C-DFC6-48F9-A62B-B03D2B47DB6D}" dt="2021-02-09T16:22:42.390" v="27"/>
          <ac:spMkLst>
            <pc:docMk/>
            <pc:sldMk cId="2243228416" sldId="299"/>
            <ac:spMk id="8" creationId="{ADA0A8BA-AA59-4AB6-9BD0-89E3B2E275F5}"/>
          </ac:spMkLst>
        </pc:spChg>
        <pc:spChg chg="mod">
          <ac:chgData name="Alfred Asterjadhi" userId="39de57b9-85c0-4fd1-aaac-8ca2b6560ad0" providerId="ADAL" clId="{B4F7BA3C-DFC6-48F9-A62B-B03D2B47DB6D}" dt="2021-02-09T16:25:10.529" v="128" actId="20577"/>
          <ac:spMkLst>
            <pc:docMk/>
            <pc:sldMk cId="2243228416" sldId="299"/>
            <ac:spMk id="17" creationId="{442A1050-6527-4B2E-A943-E125D6B48B52}"/>
          </ac:spMkLst>
        </pc:spChg>
      </pc:sldChg>
      <pc:sldChg chg="modSp">
        <pc:chgData name="Alfred Asterjadhi" userId="39de57b9-85c0-4fd1-aaac-8ca2b6560ad0" providerId="ADAL" clId="{B4F7BA3C-DFC6-48F9-A62B-B03D2B47DB6D}" dt="2021-02-09T16:22:47.696" v="29"/>
        <pc:sldMkLst>
          <pc:docMk/>
          <pc:sldMk cId="1677969607" sldId="323"/>
        </pc:sldMkLst>
        <pc:spChg chg="mod">
          <ac:chgData name="Alfred Asterjadhi" userId="39de57b9-85c0-4fd1-aaac-8ca2b6560ad0" providerId="ADAL" clId="{B4F7BA3C-DFC6-48F9-A62B-B03D2B47DB6D}" dt="2021-02-09T16:22:47.696" v="29"/>
          <ac:spMkLst>
            <pc:docMk/>
            <pc:sldMk cId="1677969607" sldId="323"/>
            <ac:spMk id="7" creationId="{247ADCDE-7164-400D-8B27-4BAED4FE7810}"/>
          </ac:spMkLst>
        </pc:spChg>
      </pc:sldChg>
      <pc:sldChg chg="addSp delSp modSp add mod">
        <pc:chgData name="Alfred Asterjadhi" userId="39de57b9-85c0-4fd1-aaac-8ca2b6560ad0" providerId="ADAL" clId="{B4F7BA3C-DFC6-48F9-A62B-B03D2B47DB6D}" dt="2021-03-08T21:36:17.931" v="1388" actId="6549"/>
        <pc:sldMkLst>
          <pc:docMk/>
          <pc:sldMk cId="596865926" sldId="324"/>
        </pc:sldMkLst>
        <pc:spChg chg="mod">
          <ac:chgData name="Alfred Asterjadhi" userId="39de57b9-85c0-4fd1-aaac-8ca2b6560ad0" providerId="ADAL" clId="{B4F7BA3C-DFC6-48F9-A62B-B03D2B47DB6D}" dt="2021-02-09T16:24:28.715" v="104"/>
          <ac:spMkLst>
            <pc:docMk/>
            <pc:sldMk cId="596865926" sldId="324"/>
            <ac:spMk id="2" creationId="{6A27F32D-AAB2-4E4E-8703-7DB27C650C46}"/>
          </ac:spMkLst>
        </pc:spChg>
        <pc:spChg chg="mod">
          <ac:chgData name="Alfred Asterjadhi" userId="39de57b9-85c0-4fd1-aaac-8ca2b6560ad0" providerId="ADAL" clId="{B4F7BA3C-DFC6-48F9-A62B-B03D2B47DB6D}" dt="2021-03-08T21:36:17.931" v="1388" actId="6549"/>
          <ac:spMkLst>
            <pc:docMk/>
            <pc:sldMk cId="596865926" sldId="324"/>
            <ac:spMk id="3" creationId="{D3245099-458D-4C79-9B1C-5CE8FF5DED80}"/>
          </ac:spMkLst>
        </pc:spChg>
        <pc:spChg chg="mod">
          <ac:chgData name="Alfred Asterjadhi" userId="39de57b9-85c0-4fd1-aaac-8ca2b6560ad0" providerId="ADAL" clId="{B4F7BA3C-DFC6-48F9-A62B-B03D2B47DB6D}" dt="2021-02-09T16:24:28.715" v="104"/>
          <ac:spMkLst>
            <pc:docMk/>
            <pc:sldMk cId="596865926" sldId="324"/>
            <ac:spMk id="4" creationId="{C48B5450-79DE-4FD5-B875-2721391F53AB}"/>
          </ac:spMkLst>
        </pc:spChg>
        <pc:spChg chg="mod">
          <ac:chgData name="Alfred Asterjadhi" userId="39de57b9-85c0-4fd1-aaac-8ca2b6560ad0" providerId="ADAL" clId="{B4F7BA3C-DFC6-48F9-A62B-B03D2B47DB6D}" dt="2021-02-09T16:24:28.715" v="104"/>
          <ac:spMkLst>
            <pc:docMk/>
            <pc:sldMk cId="596865926" sldId="324"/>
            <ac:spMk id="5" creationId="{2E17BC8C-45E1-41C0-8FDF-C0C228CB6AEC}"/>
          </ac:spMkLst>
        </pc:spChg>
        <pc:spChg chg="mod">
          <ac:chgData name="Alfred Asterjadhi" userId="39de57b9-85c0-4fd1-aaac-8ca2b6560ad0" providerId="ADAL" clId="{B4F7BA3C-DFC6-48F9-A62B-B03D2B47DB6D}" dt="2021-02-09T16:25:30.155" v="133" actId="20577"/>
          <ac:spMkLst>
            <pc:docMk/>
            <pc:sldMk cId="596865926" sldId="324"/>
            <ac:spMk id="6" creationId="{60A28A1F-2074-47CF-9F71-6D0F8F0D15FE}"/>
          </ac:spMkLst>
        </pc:spChg>
        <pc:spChg chg="add del mod">
          <ac:chgData name="Alfred Asterjadhi" userId="39de57b9-85c0-4fd1-aaac-8ca2b6560ad0" providerId="ADAL" clId="{B4F7BA3C-DFC6-48F9-A62B-B03D2B47DB6D}" dt="2021-02-09T16:24:28.715" v="104"/>
          <ac:spMkLst>
            <pc:docMk/>
            <pc:sldMk cId="596865926" sldId="324"/>
            <ac:spMk id="7" creationId="{BAAF2BE1-AD1A-4A81-9278-BFD138F382C6}"/>
          </ac:spMkLst>
        </pc:spChg>
        <pc:spChg chg="add del mod">
          <ac:chgData name="Alfred Asterjadhi" userId="39de57b9-85c0-4fd1-aaac-8ca2b6560ad0" providerId="ADAL" clId="{B4F7BA3C-DFC6-48F9-A62B-B03D2B47DB6D}" dt="2021-02-09T16:24:28.715" v="104"/>
          <ac:spMkLst>
            <pc:docMk/>
            <pc:sldMk cId="596865926" sldId="324"/>
            <ac:spMk id="8" creationId="{018DCE5E-0786-42C6-97BE-BA407AEDE879}"/>
          </ac:spMkLst>
        </pc:spChg>
        <pc:spChg chg="add del mod">
          <ac:chgData name="Alfred Asterjadhi" userId="39de57b9-85c0-4fd1-aaac-8ca2b6560ad0" providerId="ADAL" clId="{B4F7BA3C-DFC6-48F9-A62B-B03D2B47DB6D}" dt="2021-02-09T16:24:28.715" v="104"/>
          <ac:spMkLst>
            <pc:docMk/>
            <pc:sldMk cId="596865926" sldId="324"/>
            <ac:spMk id="9" creationId="{05902A56-21ED-448F-96FA-862248688623}"/>
          </ac:spMkLst>
        </pc:spChg>
        <pc:spChg chg="add del mod">
          <ac:chgData name="Alfred Asterjadhi" userId="39de57b9-85c0-4fd1-aaac-8ca2b6560ad0" providerId="ADAL" clId="{B4F7BA3C-DFC6-48F9-A62B-B03D2B47DB6D}" dt="2021-02-09T16:24:28.715" v="104"/>
          <ac:spMkLst>
            <pc:docMk/>
            <pc:sldMk cId="596865926" sldId="324"/>
            <ac:spMk id="10" creationId="{CDC3A6DE-EA1F-45AA-B930-83046C97024F}"/>
          </ac:spMkLst>
        </pc:spChg>
        <pc:spChg chg="add del mod">
          <ac:chgData name="Alfred Asterjadhi" userId="39de57b9-85c0-4fd1-aaac-8ca2b6560ad0" providerId="ADAL" clId="{B4F7BA3C-DFC6-48F9-A62B-B03D2B47DB6D}" dt="2021-02-09T16:24:28.715" v="104"/>
          <ac:spMkLst>
            <pc:docMk/>
            <pc:sldMk cId="596865926" sldId="324"/>
            <ac:spMk id="11" creationId="{18AF0A60-B0E8-4048-BF00-B29E18E573D6}"/>
          </ac:spMkLst>
        </pc:spChg>
        <pc:graphicFrameChg chg="add del mod">
          <ac:chgData name="Alfred Asterjadhi" userId="39de57b9-85c0-4fd1-aaac-8ca2b6560ad0" providerId="ADAL" clId="{B4F7BA3C-DFC6-48F9-A62B-B03D2B47DB6D}" dt="2021-03-05T22:37:52.567" v="1214"/>
          <ac:graphicFrameMkLst>
            <pc:docMk/>
            <pc:sldMk cId="596865926" sldId="324"/>
            <ac:graphicFrameMk id="7" creationId="{8033249A-D504-458D-BF9D-AFD9BA0B4752}"/>
          </ac:graphicFrameMkLst>
        </pc:graphicFrameChg>
        <pc:graphicFrameChg chg="add del mod">
          <ac:chgData name="Alfred Asterjadhi" userId="39de57b9-85c0-4fd1-aaac-8ca2b6560ad0" providerId="ADAL" clId="{B4F7BA3C-DFC6-48F9-A62B-B03D2B47DB6D}" dt="2021-03-05T03:37:05.144" v="300"/>
          <ac:graphicFrameMkLst>
            <pc:docMk/>
            <pc:sldMk cId="596865926" sldId="324"/>
            <ac:graphicFrameMk id="7" creationId="{C54DD35F-BDDD-45A7-BB30-A6DFA6702DF7}"/>
          </ac:graphicFrameMkLst>
        </pc:graphicFrameChg>
        <pc:graphicFrameChg chg="add del mod">
          <ac:chgData name="Alfred Asterjadhi" userId="39de57b9-85c0-4fd1-aaac-8ca2b6560ad0" providerId="ADAL" clId="{B4F7BA3C-DFC6-48F9-A62B-B03D2B47DB6D}" dt="2021-03-05T03:37:07.517" v="302"/>
          <ac:graphicFrameMkLst>
            <pc:docMk/>
            <pc:sldMk cId="596865926" sldId="324"/>
            <ac:graphicFrameMk id="8" creationId="{A1EAA9B8-63E7-4285-B8A0-FE51AB3675BB}"/>
          </ac:graphicFrameMkLst>
        </pc:graphicFrameChg>
        <pc:graphicFrameChg chg="add del mod">
          <ac:chgData name="Alfred Asterjadhi" userId="39de57b9-85c0-4fd1-aaac-8ca2b6560ad0" providerId="ADAL" clId="{B4F7BA3C-DFC6-48F9-A62B-B03D2B47DB6D}" dt="2021-03-06T19:00:13.325" v="1360"/>
          <ac:graphicFrameMkLst>
            <pc:docMk/>
            <pc:sldMk cId="596865926" sldId="324"/>
            <ac:graphicFrameMk id="8" creationId="{BB569FEE-276A-49B5-8AB3-0329F3D1CDC9}"/>
          </ac:graphicFrameMkLst>
        </pc:graphicFrameChg>
        <pc:graphicFrameChg chg="add del mod">
          <ac:chgData name="Alfred Asterjadhi" userId="39de57b9-85c0-4fd1-aaac-8ca2b6560ad0" providerId="ADAL" clId="{B4F7BA3C-DFC6-48F9-A62B-B03D2B47DB6D}" dt="2021-03-05T03:37:12.394" v="304"/>
          <ac:graphicFrameMkLst>
            <pc:docMk/>
            <pc:sldMk cId="596865926" sldId="324"/>
            <ac:graphicFrameMk id="9" creationId="{032F904C-01D7-4BA5-AECE-675D0EF01A36}"/>
          </ac:graphicFrameMkLst>
        </pc:graphicFrameChg>
        <pc:graphicFrameChg chg="add del mod">
          <ac:chgData name="Alfred Asterjadhi" userId="39de57b9-85c0-4fd1-aaac-8ca2b6560ad0" providerId="ADAL" clId="{B4F7BA3C-DFC6-48F9-A62B-B03D2B47DB6D}" dt="2021-03-05T03:37:25.553" v="306"/>
          <ac:graphicFrameMkLst>
            <pc:docMk/>
            <pc:sldMk cId="596865926" sldId="324"/>
            <ac:graphicFrameMk id="10" creationId="{B52B1109-79E4-4292-9493-64FC55B18F83}"/>
          </ac:graphicFrameMkLst>
        </pc:graphicFrameChg>
        <pc:graphicFrameChg chg="add del mod">
          <ac:chgData name="Alfred Asterjadhi" userId="39de57b9-85c0-4fd1-aaac-8ca2b6560ad0" providerId="ADAL" clId="{B4F7BA3C-DFC6-48F9-A62B-B03D2B47DB6D}" dt="2021-03-05T03:37:51.230" v="316"/>
          <ac:graphicFrameMkLst>
            <pc:docMk/>
            <pc:sldMk cId="596865926" sldId="324"/>
            <ac:graphicFrameMk id="11" creationId="{EE3B3633-2267-414A-94E0-8CE618299A23}"/>
          </ac:graphicFrameMkLst>
        </pc:graphicFrameChg>
      </pc:sldChg>
      <pc:sldChg chg="addSp delSp modSp add mod">
        <pc:chgData name="Alfred Asterjadhi" userId="39de57b9-85c0-4fd1-aaac-8ca2b6560ad0" providerId="ADAL" clId="{B4F7BA3C-DFC6-48F9-A62B-B03D2B47DB6D}" dt="2021-03-06T19:05:03.660" v="1384" actId="14100"/>
        <pc:sldMkLst>
          <pc:docMk/>
          <pc:sldMk cId="3464474659" sldId="325"/>
        </pc:sldMkLst>
        <pc:spChg chg="mod">
          <ac:chgData name="Alfred Asterjadhi" userId="39de57b9-85c0-4fd1-aaac-8ca2b6560ad0" providerId="ADAL" clId="{B4F7BA3C-DFC6-48F9-A62B-B03D2B47DB6D}" dt="2021-02-09T16:25:47.746" v="138"/>
          <ac:spMkLst>
            <pc:docMk/>
            <pc:sldMk cId="3464474659" sldId="325"/>
            <ac:spMk id="2" creationId="{11C5C3A7-526B-4152-8A7F-BC9636A70131}"/>
          </ac:spMkLst>
        </pc:spChg>
        <pc:spChg chg="mod">
          <ac:chgData name="Alfred Asterjadhi" userId="39de57b9-85c0-4fd1-aaac-8ca2b6560ad0" providerId="ADAL" clId="{B4F7BA3C-DFC6-48F9-A62B-B03D2B47DB6D}" dt="2021-03-06T19:05:03.660" v="1384" actId="14100"/>
          <ac:spMkLst>
            <pc:docMk/>
            <pc:sldMk cId="3464474659" sldId="325"/>
            <ac:spMk id="3" creationId="{49A6CCA4-296A-475E-8868-A1006DFAF806}"/>
          </ac:spMkLst>
        </pc:spChg>
        <pc:spChg chg="mod">
          <ac:chgData name="Alfred Asterjadhi" userId="39de57b9-85c0-4fd1-aaac-8ca2b6560ad0" providerId="ADAL" clId="{B4F7BA3C-DFC6-48F9-A62B-B03D2B47DB6D}" dt="2021-02-09T16:25:47.746" v="138"/>
          <ac:spMkLst>
            <pc:docMk/>
            <pc:sldMk cId="3464474659" sldId="325"/>
            <ac:spMk id="4" creationId="{36AFD738-F802-4585-98B5-E89B5C9DE21C}"/>
          </ac:spMkLst>
        </pc:spChg>
        <pc:spChg chg="mod">
          <ac:chgData name="Alfred Asterjadhi" userId="39de57b9-85c0-4fd1-aaac-8ca2b6560ad0" providerId="ADAL" clId="{B4F7BA3C-DFC6-48F9-A62B-B03D2B47DB6D}" dt="2021-02-09T16:25:47.746" v="138"/>
          <ac:spMkLst>
            <pc:docMk/>
            <pc:sldMk cId="3464474659" sldId="325"/>
            <ac:spMk id="5" creationId="{0DEC7435-E10D-4D9E-8645-A36BC8913D42}"/>
          </ac:spMkLst>
        </pc:spChg>
        <pc:spChg chg="mod">
          <ac:chgData name="Alfred Asterjadhi" userId="39de57b9-85c0-4fd1-aaac-8ca2b6560ad0" providerId="ADAL" clId="{B4F7BA3C-DFC6-48F9-A62B-B03D2B47DB6D}" dt="2021-02-09T16:25:47.746" v="138"/>
          <ac:spMkLst>
            <pc:docMk/>
            <pc:sldMk cId="3464474659" sldId="325"/>
            <ac:spMk id="6" creationId="{6A6864F9-08FF-45A5-8C46-12D7284B4A9C}"/>
          </ac:spMkLst>
        </pc:spChg>
        <pc:spChg chg="add del mod">
          <ac:chgData name="Alfred Asterjadhi" userId="39de57b9-85c0-4fd1-aaac-8ca2b6560ad0" providerId="ADAL" clId="{B4F7BA3C-DFC6-48F9-A62B-B03D2B47DB6D}" dt="2021-02-09T16:24:49.410" v="109"/>
          <ac:spMkLst>
            <pc:docMk/>
            <pc:sldMk cId="3464474659" sldId="325"/>
            <ac:spMk id="7" creationId="{58E38DD9-14EF-4884-B05F-588C6F2EF1F9}"/>
          </ac:spMkLst>
        </pc:spChg>
        <pc:spChg chg="add del mod">
          <ac:chgData name="Alfred Asterjadhi" userId="39de57b9-85c0-4fd1-aaac-8ca2b6560ad0" providerId="ADAL" clId="{B4F7BA3C-DFC6-48F9-A62B-B03D2B47DB6D}" dt="2021-02-09T16:25:38.248" v="135"/>
          <ac:spMkLst>
            <pc:docMk/>
            <pc:sldMk cId="3464474659" sldId="325"/>
            <ac:spMk id="8" creationId="{0C75075B-510E-462A-A5D9-7AF623A6F430}"/>
          </ac:spMkLst>
        </pc:spChg>
        <pc:spChg chg="add del mod">
          <ac:chgData name="Alfred Asterjadhi" userId="39de57b9-85c0-4fd1-aaac-8ca2b6560ad0" providerId="ADAL" clId="{B4F7BA3C-DFC6-48F9-A62B-B03D2B47DB6D}" dt="2021-02-09T16:25:38.248" v="135"/>
          <ac:spMkLst>
            <pc:docMk/>
            <pc:sldMk cId="3464474659" sldId="325"/>
            <ac:spMk id="9" creationId="{5B8E5A00-0E61-4012-AB93-12434E13F726}"/>
          </ac:spMkLst>
        </pc:spChg>
        <pc:spChg chg="add del mod">
          <ac:chgData name="Alfred Asterjadhi" userId="39de57b9-85c0-4fd1-aaac-8ca2b6560ad0" providerId="ADAL" clId="{B4F7BA3C-DFC6-48F9-A62B-B03D2B47DB6D}" dt="2021-02-09T16:25:38.248" v="135"/>
          <ac:spMkLst>
            <pc:docMk/>
            <pc:sldMk cId="3464474659" sldId="325"/>
            <ac:spMk id="10" creationId="{F81309D9-DDD2-41A6-81AD-CFA30292E5B4}"/>
          </ac:spMkLst>
        </pc:spChg>
        <pc:spChg chg="add del mod">
          <ac:chgData name="Alfred Asterjadhi" userId="39de57b9-85c0-4fd1-aaac-8ca2b6560ad0" providerId="ADAL" clId="{B4F7BA3C-DFC6-48F9-A62B-B03D2B47DB6D}" dt="2021-02-09T16:25:38.248" v="135"/>
          <ac:spMkLst>
            <pc:docMk/>
            <pc:sldMk cId="3464474659" sldId="325"/>
            <ac:spMk id="11" creationId="{44F566FE-6A1A-4AA5-A532-4D2E9B5BB919}"/>
          </ac:spMkLst>
        </pc:spChg>
        <pc:spChg chg="add del mod">
          <ac:chgData name="Alfred Asterjadhi" userId="39de57b9-85c0-4fd1-aaac-8ca2b6560ad0" providerId="ADAL" clId="{B4F7BA3C-DFC6-48F9-A62B-B03D2B47DB6D}" dt="2021-02-09T16:25:38.248" v="135"/>
          <ac:spMkLst>
            <pc:docMk/>
            <pc:sldMk cId="3464474659" sldId="325"/>
            <ac:spMk id="12" creationId="{45C91338-B2B1-4F64-BF8D-1947F9B38920}"/>
          </ac:spMkLst>
        </pc:spChg>
        <pc:spChg chg="add del mod">
          <ac:chgData name="Alfred Asterjadhi" userId="39de57b9-85c0-4fd1-aaac-8ca2b6560ad0" providerId="ADAL" clId="{B4F7BA3C-DFC6-48F9-A62B-B03D2B47DB6D}" dt="2021-02-09T16:25:39.821" v="136"/>
          <ac:spMkLst>
            <pc:docMk/>
            <pc:sldMk cId="3464474659" sldId="325"/>
            <ac:spMk id="13" creationId="{DDA37BDB-2E51-4E56-8941-D97E0650A248}"/>
          </ac:spMkLst>
        </pc:spChg>
        <pc:spChg chg="add del mod">
          <ac:chgData name="Alfred Asterjadhi" userId="39de57b9-85c0-4fd1-aaac-8ca2b6560ad0" providerId="ADAL" clId="{B4F7BA3C-DFC6-48F9-A62B-B03D2B47DB6D}" dt="2021-02-09T16:25:39.821" v="136"/>
          <ac:spMkLst>
            <pc:docMk/>
            <pc:sldMk cId="3464474659" sldId="325"/>
            <ac:spMk id="14" creationId="{A9115D69-069F-4D9F-8D77-4326523C0019}"/>
          </ac:spMkLst>
        </pc:spChg>
        <pc:spChg chg="add del mod">
          <ac:chgData name="Alfred Asterjadhi" userId="39de57b9-85c0-4fd1-aaac-8ca2b6560ad0" providerId="ADAL" clId="{B4F7BA3C-DFC6-48F9-A62B-B03D2B47DB6D}" dt="2021-02-09T16:25:39.821" v="136"/>
          <ac:spMkLst>
            <pc:docMk/>
            <pc:sldMk cId="3464474659" sldId="325"/>
            <ac:spMk id="15" creationId="{A5F58C98-4696-4393-94E5-3BE41E9350D2}"/>
          </ac:spMkLst>
        </pc:spChg>
        <pc:spChg chg="add del mod">
          <ac:chgData name="Alfred Asterjadhi" userId="39de57b9-85c0-4fd1-aaac-8ca2b6560ad0" providerId="ADAL" clId="{B4F7BA3C-DFC6-48F9-A62B-B03D2B47DB6D}" dt="2021-02-09T16:25:39.821" v="136"/>
          <ac:spMkLst>
            <pc:docMk/>
            <pc:sldMk cId="3464474659" sldId="325"/>
            <ac:spMk id="16" creationId="{2CA80E7D-8238-4781-AB00-24FBDC3BCA04}"/>
          </ac:spMkLst>
        </pc:spChg>
        <pc:spChg chg="add del mod">
          <ac:chgData name="Alfred Asterjadhi" userId="39de57b9-85c0-4fd1-aaac-8ca2b6560ad0" providerId="ADAL" clId="{B4F7BA3C-DFC6-48F9-A62B-B03D2B47DB6D}" dt="2021-02-09T16:25:39.821" v="136"/>
          <ac:spMkLst>
            <pc:docMk/>
            <pc:sldMk cId="3464474659" sldId="325"/>
            <ac:spMk id="17" creationId="{2C05262D-9A82-4AB7-BD45-D2C0A9BF8456}"/>
          </ac:spMkLst>
        </pc:spChg>
        <pc:spChg chg="add del mod">
          <ac:chgData name="Alfred Asterjadhi" userId="39de57b9-85c0-4fd1-aaac-8ca2b6560ad0" providerId="ADAL" clId="{B4F7BA3C-DFC6-48F9-A62B-B03D2B47DB6D}" dt="2021-02-09T16:25:40.402" v="137"/>
          <ac:spMkLst>
            <pc:docMk/>
            <pc:sldMk cId="3464474659" sldId="325"/>
            <ac:spMk id="18" creationId="{AD7F5323-0A22-49A2-B3FF-7CB78FAD491F}"/>
          </ac:spMkLst>
        </pc:spChg>
        <pc:spChg chg="add del mod">
          <ac:chgData name="Alfred Asterjadhi" userId="39de57b9-85c0-4fd1-aaac-8ca2b6560ad0" providerId="ADAL" clId="{B4F7BA3C-DFC6-48F9-A62B-B03D2B47DB6D}" dt="2021-02-09T16:25:40.402" v="137"/>
          <ac:spMkLst>
            <pc:docMk/>
            <pc:sldMk cId="3464474659" sldId="325"/>
            <ac:spMk id="19" creationId="{ABCFD5F9-CAC7-4835-8959-C80D83C5389C}"/>
          </ac:spMkLst>
        </pc:spChg>
        <pc:spChg chg="add del mod">
          <ac:chgData name="Alfred Asterjadhi" userId="39de57b9-85c0-4fd1-aaac-8ca2b6560ad0" providerId="ADAL" clId="{B4F7BA3C-DFC6-48F9-A62B-B03D2B47DB6D}" dt="2021-02-09T16:25:40.402" v="137"/>
          <ac:spMkLst>
            <pc:docMk/>
            <pc:sldMk cId="3464474659" sldId="325"/>
            <ac:spMk id="20" creationId="{781C0AF0-582A-4F40-BFC2-0C8526A58E66}"/>
          </ac:spMkLst>
        </pc:spChg>
        <pc:spChg chg="add del mod">
          <ac:chgData name="Alfred Asterjadhi" userId="39de57b9-85c0-4fd1-aaac-8ca2b6560ad0" providerId="ADAL" clId="{B4F7BA3C-DFC6-48F9-A62B-B03D2B47DB6D}" dt="2021-02-09T16:25:40.402" v="137"/>
          <ac:spMkLst>
            <pc:docMk/>
            <pc:sldMk cId="3464474659" sldId="325"/>
            <ac:spMk id="21" creationId="{D510838E-762C-4ABC-B56A-3F50954FC43B}"/>
          </ac:spMkLst>
        </pc:spChg>
        <pc:spChg chg="add del mod">
          <ac:chgData name="Alfred Asterjadhi" userId="39de57b9-85c0-4fd1-aaac-8ca2b6560ad0" providerId="ADAL" clId="{B4F7BA3C-DFC6-48F9-A62B-B03D2B47DB6D}" dt="2021-02-09T16:25:40.402" v="137"/>
          <ac:spMkLst>
            <pc:docMk/>
            <pc:sldMk cId="3464474659" sldId="325"/>
            <ac:spMk id="22" creationId="{2A86BD41-DDA6-42D8-8575-80521C2B1220}"/>
          </ac:spMkLst>
        </pc:spChg>
        <pc:spChg chg="add del mod">
          <ac:chgData name="Alfred Asterjadhi" userId="39de57b9-85c0-4fd1-aaac-8ca2b6560ad0" providerId="ADAL" clId="{B4F7BA3C-DFC6-48F9-A62B-B03D2B47DB6D}" dt="2021-02-09T16:25:47.746" v="138"/>
          <ac:spMkLst>
            <pc:docMk/>
            <pc:sldMk cId="3464474659" sldId="325"/>
            <ac:spMk id="23" creationId="{451FE017-E122-4037-A1CC-ACB758ABB4D2}"/>
          </ac:spMkLst>
        </pc:spChg>
        <pc:spChg chg="add del mod">
          <ac:chgData name="Alfred Asterjadhi" userId="39de57b9-85c0-4fd1-aaac-8ca2b6560ad0" providerId="ADAL" clId="{B4F7BA3C-DFC6-48F9-A62B-B03D2B47DB6D}" dt="2021-02-09T16:25:47.746" v="138"/>
          <ac:spMkLst>
            <pc:docMk/>
            <pc:sldMk cId="3464474659" sldId="325"/>
            <ac:spMk id="24" creationId="{DFB828E2-1579-4C57-A408-2C3B44289418}"/>
          </ac:spMkLst>
        </pc:spChg>
        <pc:spChg chg="add del mod">
          <ac:chgData name="Alfred Asterjadhi" userId="39de57b9-85c0-4fd1-aaac-8ca2b6560ad0" providerId="ADAL" clId="{B4F7BA3C-DFC6-48F9-A62B-B03D2B47DB6D}" dt="2021-02-09T16:25:47.746" v="138"/>
          <ac:spMkLst>
            <pc:docMk/>
            <pc:sldMk cId="3464474659" sldId="325"/>
            <ac:spMk id="25" creationId="{44ECD301-5A2A-41BC-BA36-2F24AC4747F1}"/>
          </ac:spMkLst>
        </pc:spChg>
        <pc:spChg chg="add del mod">
          <ac:chgData name="Alfred Asterjadhi" userId="39de57b9-85c0-4fd1-aaac-8ca2b6560ad0" providerId="ADAL" clId="{B4F7BA3C-DFC6-48F9-A62B-B03D2B47DB6D}" dt="2021-02-09T16:25:47.746" v="138"/>
          <ac:spMkLst>
            <pc:docMk/>
            <pc:sldMk cId="3464474659" sldId="325"/>
            <ac:spMk id="26" creationId="{159C6C4A-2637-421D-A457-295BB55E7DC2}"/>
          </ac:spMkLst>
        </pc:spChg>
        <pc:spChg chg="add del mod">
          <ac:chgData name="Alfred Asterjadhi" userId="39de57b9-85c0-4fd1-aaac-8ca2b6560ad0" providerId="ADAL" clId="{B4F7BA3C-DFC6-48F9-A62B-B03D2B47DB6D}" dt="2021-02-09T16:25:47.746" v="138"/>
          <ac:spMkLst>
            <pc:docMk/>
            <pc:sldMk cId="3464474659" sldId="325"/>
            <ac:spMk id="27" creationId="{3D5904C3-39F2-48FC-9BDB-866877B7CFDA}"/>
          </ac:spMkLst>
        </pc:spChg>
      </pc:sldChg>
      <pc:sldChg chg="modSp">
        <pc:chgData name="Alfred Asterjadhi" userId="39de57b9-85c0-4fd1-aaac-8ca2b6560ad0" providerId="ADAL" clId="{B4F7BA3C-DFC6-48F9-A62B-B03D2B47DB6D}" dt="2021-02-09T16:22:23.456" v="16"/>
        <pc:sldMkLst>
          <pc:docMk/>
          <pc:sldMk cId="1908471061" sldId="328"/>
        </pc:sldMkLst>
        <pc:spChg chg="mod">
          <ac:chgData name="Alfred Asterjadhi" userId="39de57b9-85c0-4fd1-aaac-8ca2b6560ad0" providerId="ADAL" clId="{B4F7BA3C-DFC6-48F9-A62B-B03D2B47DB6D}" dt="2021-02-09T16:22:23.456" v="16"/>
          <ac:spMkLst>
            <pc:docMk/>
            <pc:sldMk cId="1908471061" sldId="328"/>
            <ac:spMk id="6" creationId="{FCA6EDD1-4720-45B9-8B18-08C7AF47C492}"/>
          </ac:spMkLst>
        </pc:spChg>
      </pc:sldChg>
      <pc:sldChg chg="modSp">
        <pc:chgData name="Alfred Asterjadhi" userId="39de57b9-85c0-4fd1-aaac-8ca2b6560ad0" providerId="ADAL" clId="{B4F7BA3C-DFC6-48F9-A62B-B03D2B47DB6D}" dt="2021-02-09T16:22:36.287" v="23"/>
        <pc:sldMkLst>
          <pc:docMk/>
          <pc:sldMk cId="15571502" sldId="330"/>
        </pc:sldMkLst>
        <pc:spChg chg="mod">
          <ac:chgData name="Alfred Asterjadhi" userId="39de57b9-85c0-4fd1-aaac-8ca2b6560ad0" providerId="ADAL" clId="{B4F7BA3C-DFC6-48F9-A62B-B03D2B47DB6D}" dt="2021-02-09T16:22:36.287" v="23"/>
          <ac:spMkLst>
            <pc:docMk/>
            <pc:sldMk cId="15571502" sldId="330"/>
            <ac:spMk id="6" creationId="{5C48BDE3-7807-417F-A4F1-5356D38590CA}"/>
          </ac:spMkLst>
        </pc:spChg>
      </pc:sldChg>
      <pc:sldChg chg="modSp">
        <pc:chgData name="Alfred Asterjadhi" userId="39de57b9-85c0-4fd1-aaac-8ca2b6560ad0" providerId="ADAL" clId="{B4F7BA3C-DFC6-48F9-A62B-B03D2B47DB6D}" dt="2021-02-09T16:22:37.811" v="24"/>
        <pc:sldMkLst>
          <pc:docMk/>
          <pc:sldMk cId="3200711991" sldId="331"/>
        </pc:sldMkLst>
        <pc:spChg chg="mod">
          <ac:chgData name="Alfred Asterjadhi" userId="39de57b9-85c0-4fd1-aaac-8ca2b6560ad0" providerId="ADAL" clId="{B4F7BA3C-DFC6-48F9-A62B-B03D2B47DB6D}" dt="2021-02-09T16:22:37.811" v="24"/>
          <ac:spMkLst>
            <pc:docMk/>
            <pc:sldMk cId="3200711991" sldId="331"/>
            <ac:spMk id="6" creationId="{C3BF5992-FFFD-4B64-900D-0590BA3C03CE}"/>
          </ac:spMkLst>
        </pc:spChg>
      </pc:sldChg>
      <pc:sldChg chg="modSp">
        <pc:chgData name="Alfred Asterjadhi" userId="39de57b9-85c0-4fd1-aaac-8ca2b6560ad0" providerId="ADAL" clId="{B4F7BA3C-DFC6-48F9-A62B-B03D2B47DB6D}" dt="2021-02-09T16:22:39.399" v="25"/>
        <pc:sldMkLst>
          <pc:docMk/>
          <pc:sldMk cId="2409609221" sldId="332"/>
        </pc:sldMkLst>
        <pc:spChg chg="mod">
          <ac:chgData name="Alfred Asterjadhi" userId="39de57b9-85c0-4fd1-aaac-8ca2b6560ad0" providerId="ADAL" clId="{B4F7BA3C-DFC6-48F9-A62B-B03D2B47DB6D}" dt="2021-02-09T16:22:39.399" v="25"/>
          <ac:spMkLst>
            <pc:docMk/>
            <pc:sldMk cId="2409609221" sldId="332"/>
            <ac:spMk id="6" creationId="{2B4D6F20-084B-4EE9-AD6D-290838010348}"/>
          </ac:spMkLst>
        </pc:spChg>
      </pc:sldChg>
      <pc:sldChg chg="modSp del">
        <pc:chgData name="Alfred Asterjadhi" userId="39de57b9-85c0-4fd1-aaac-8ca2b6560ad0" providerId="ADAL" clId="{B4F7BA3C-DFC6-48F9-A62B-B03D2B47DB6D}" dt="2021-02-09T16:28:02.324" v="296" actId="47"/>
        <pc:sldMkLst>
          <pc:docMk/>
          <pc:sldMk cId="2787904785" sldId="333"/>
        </pc:sldMkLst>
        <pc:spChg chg="mod">
          <ac:chgData name="Alfred Asterjadhi" userId="39de57b9-85c0-4fd1-aaac-8ca2b6560ad0" providerId="ADAL" clId="{B4F7BA3C-DFC6-48F9-A62B-B03D2B47DB6D}" dt="2021-02-09T16:22:44.438" v="28"/>
          <ac:spMkLst>
            <pc:docMk/>
            <pc:sldMk cId="2787904785" sldId="333"/>
            <ac:spMk id="6" creationId="{48671B1A-9F14-480B-994B-6EB670BC6E7F}"/>
          </ac:spMkLst>
        </pc:spChg>
      </pc:sldChg>
      <pc:sldChg chg="modSp add mod">
        <pc:chgData name="Alfred Asterjadhi" userId="39de57b9-85c0-4fd1-aaac-8ca2b6560ad0" providerId="ADAL" clId="{B4F7BA3C-DFC6-48F9-A62B-B03D2B47DB6D}" dt="2021-02-09T16:27:49.692" v="273" actId="20577"/>
        <pc:sldMkLst>
          <pc:docMk/>
          <pc:sldMk cId="3248079768" sldId="334"/>
        </pc:sldMkLst>
        <pc:spChg chg="mod">
          <ac:chgData name="Alfred Asterjadhi" userId="39de57b9-85c0-4fd1-aaac-8ca2b6560ad0" providerId="ADAL" clId="{B4F7BA3C-DFC6-48F9-A62B-B03D2B47DB6D}" dt="2021-02-09T16:26:32.303" v="174" actId="20577"/>
          <ac:spMkLst>
            <pc:docMk/>
            <pc:sldMk cId="3248079768" sldId="334"/>
            <ac:spMk id="2" creationId="{6A27F32D-AAB2-4E4E-8703-7DB27C650C46}"/>
          </ac:spMkLst>
        </pc:spChg>
        <pc:spChg chg="mod">
          <ac:chgData name="Alfred Asterjadhi" userId="39de57b9-85c0-4fd1-aaac-8ca2b6560ad0" providerId="ADAL" clId="{B4F7BA3C-DFC6-48F9-A62B-B03D2B47DB6D}" dt="2021-02-09T16:27:49.692" v="273" actId="20577"/>
          <ac:spMkLst>
            <pc:docMk/>
            <pc:sldMk cId="3248079768" sldId="334"/>
            <ac:spMk id="3" creationId="{D3245099-458D-4C79-9B1C-5CE8FF5DED80}"/>
          </ac:spMkLst>
        </pc:spChg>
      </pc:sldChg>
      <pc:sldChg chg="modSp add mod">
        <pc:chgData name="Alfred Asterjadhi" userId="39de57b9-85c0-4fd1-aaac-8ca2b6560ad0" providerId="ADAL" clId="{B4F7BA3C-DFC6-48F9-A62B-B03D2B47DB6D}" dt="2021-02-09T16:27:54.961" v="288" actId="20577"/>
        <pc:sldMkLst>
          <pc:docMk/>
          <pc:sldMk cId="1008851049" sldId="335"/>
        </pc:sldMkLst>
        <pc:spChg chg="mod">
          <ac:chgData name="Alfred Asterjadhi" userId="39de57b9-85c0-4fd1-aaac-8ca2b6560ad0" providerId="ADAL" clId="{B4F7BA3C-DFC6-48F9-A62B-B03D2B47DB6D}" dt="2021-02-09T16:26:21.056" v="171" actId="20577"/>
          <ac:spMkLst>
            <pc:docMk/>
            <pc:sldMk cId="1008851049" sldId="335"/>
            <ac:spMk id="2" creationId="{11C5C3A7-526B-4152-8A7F-BC9636A70131}"/>
          </ac:spMkLst>
        </pc:spChg>
        <pc:spChg chg="mod">
          <ac:chgData name="Alfred Asterjadhi" userId="39de57b9-85c0-4fd1-aaac-8ca2b6560ad0" providerId="ADAL" clId="{B4F7BA3C-DFC6-48F9-A62B-B03D2B47DB6D}" dt="2021-02-09T16:27:54.961" v="288" actId="20577"/>
          <ac:spMkLst>
            <pc:docMk/>
            <pc:sldMk cId="1008851049" sldId="335"/>
            <ac:spMk id="3" creationId="{49A6CCA4-296A-475E-8868-A1006DFAF806}"/>
          </ac:spMkLst>
        </pc:spChg>
      </pc:sldChg>
      <pc:sldChg chg="addSp delSp modSp add mod">
        <pc:chgData name="Alfred Asterjadhi" userId="39de57b9-85c0-4fd1-aaac-8ca2b6560ad0" providerId="ADAL" clId="{B4F7BA3C-DFC6-48F9-A62B-B03D2B47DB6D}" dt="2021-03-05T05:30:03.396" v="1178" actId="20577"/>
        <pc:sldMkLst>
          <pc:docMk/>
          <pc:sldMk cId="2631687367" sldId="336"/>
        </pc:sldMkLst>
        <pc:spChg chg="mod">
          <ac:chgData name="Alfred Asterjadhi" userId="39de57b9-85c0-4fd1-aaac-8ca2b6560ad0" providerId="ADAL" clId="{B4F7BA3C-DFC6-48F9-A62B-B03D2B47DB6D}" dt="2021-02-09T16:26:53.021" v="195" actId="20577"/>
          <ac:spMkLst>
            <pc:docMk/>
            <pc:sldMk cId="2631687367" sldId="336"/>
            <ac:spMk id="2" creationId="{11C5C3A7-526B-4152-8A7F-BC9636A70131}"/>
          </ac:spMkLst>
        </pc:spChg>
        <pc:spChg chg="mod">
          <ac:chgData name="Alfred Asterjadhi" userId="39de57b9-85c0-4fd1-aaac-8ca2b6560ad0" providerId="ADAL" clId="{B4F7BA3C-DFC6-48F9-A62B-B03D2B47DB6D}" dt="2021-03-05T05:30:03.396" v="1178" actId="20577"/>
          <ac:spMkLst>
            <pc:docMk/>
            <pc:sldMk cId="2631687367" sldId="336"/>
            <ac:spMk id="3" creationId="{49A6CCA4-296A-475E-8868-A1006DFAF806}"/>
          </ac:spMkLst>
        </pc:spChg>
        <pc:graphicFrameChg chg="add del mod">
          <ac:chgData name="Alfred Asterjadhi" userId="39de57b9-85c0-4fd1-aaac-8ca2b6560ad0" providerId="ADAL" clId="{B4F7BA3C-DFC6-48F9-A62B-B03D2B47DB6D}" dt="2021-03-05T04:38:59.425" v="823"/>
          <ac:graphicFrameMkLst>
            <pc:docMk/>
            <pc:sldMk cId="2631687367" sldId="336"/>
            <ac:graphicFrameMk id="7" creationId="{9F722394-7559-4B7E-978A-CC802ED63E50}"/>
          </ac:graphicFrameMkLst>
        </pc:graphicFrameChg>
        <pc:graphicFrameChg chg="add del mod">
          <ac:chgData name="Alfred Asterjadhi" userId="39de57b9-85c0-4fd1-aaac-8ca2b6560ad0" providerId="ADAL" clId="{B4F7BA3C-DFC6-48F9-A62B-B03D2B47DB6D}" dt="2021-03-05T04:39:03.697" v="825"/>
          <ac:graphicFrameMkLst>
            <pc:docMk/>
            <pc:sldMk cId="2631687367" sldId="336"/>
            <ac:graphicFrameMk id="8" creationId="{947E617A-E531-4FDC-AA47-41B50A3B0876}"/>
          </ac:graphicFrameMkLst>
        </pc:graphicFrameChg>
      </pc:sldChg>
      <pc:sldChg chg="modSp add mod">
        <pc:chgData name="Alfred Asterjadhi" userId="39de57b9-85c0-4fd1-aaac-8ca2b6560ad0" providerId="ADAL" clId="{B4F7BA3C-DFC6-48F9-A62B-B03D2B47DB6D}" dt="2021-03-05T05:33:53.289" v="1212" actId="20577"/>
        <pc:sldMkLst>
          <pc:docMk/>
          <pc:sldMk cId="1716082287" sldId="337"/>
        </pc:sldMkLst>
        <pc:spChg chg="mod">
          <ac:chgData name="Alfred Asterjadhi" userId="39de57b9-85c0-4fd1-aaac-8ca2b6560ad0" providerId="ADAL" clId="{B4F7BA3C-DFC6-48F9-A62B-B03D2B47DB6D}" dt="2021-02-09T16:27:10.110" v="219" actId="20577"/>
          <ac:spMkLst>
            <pc:docMk/>
            <pc:sldMk cId="1716082287" sldId="337"/>
            <ac:spMk id="2" creationId="{11C5C3A7-526B-4152-8A7F-BC9636A70131}"/>
          </ac:spMkLst>
        </pc:spChg>
        <pc:spChg chg="mod">
          <ac:chgData name="Alfred Asterjadhi" userId="39de57b9-85c0-4fd1-aaac-8ca2b6560ad0" providerId="ADAL" clId="{B4F7BA3C-DFC6-48F9-A62B-B03D2B47DB6D}" dt="2021-03-05T05:33:53.289" v="1212" actId="20577"/>
          <ac:spMkLst>
            <pc:docMk/>
            <pc:sldMk cId="1716082287" sldId="337"/>
            <ac:spMk id="3" creationId="{49A6CCA4-296A-475E-8868-A1006DFAF806}"/>
          </ac:spMkLst>
        </pc:spChg>
      </pc:sldChg>
      <pc:sldMasterChg chg="modSp mod modSldLayout">
        <pc:chgData name="Alfred Asterjadhi" userId="39de57b9-85c0-4fd1-aaac-8ca2b6560ad0" providerId="ADAL" clId="{B4F7BA3C-DFC6-48F9-A62B-B03D2B47DB6D}" dt="2021-03-06T19:05:48.809" v="1386" actId="20577"/>
        <pc:sldMasterMkLst>
          <pc:docMk/>
          <pc:sldMasterMk cId="0" sldId="2147483648"/>
        </pc:sldMasterMkLst>
        <pc:spChg chg="mod">
          <ac:chgData name="Alfred Asterjadhi" userId="39de57b9-85c0-4fd1-aaac-8ca2b6560ad0" providerId="ADAL" clId="{B4F7BA3C-DFC6-48F9-A62B-B03D2B47DB6D}" dt="2021-03-06T19:05:48.809" v="1386" actId="20577"/>
          <ac:spMkLst>
            <pc:docMk/>
            <pc:sldMasterMk cId="0" sldId="2147483648"/>
            <ac:spMk id="10" creationId="{00000000-0000-0000-0000-000000000000}"/>
          </ac:spMkLst>
        </pc:spChg>
        <pc:spChg chg="mod">
          <ac:chgData name="Alfred Asterjadhi" userId="39de57b9-85c0-4fd1-aaac-8ca2b6560ad0" providerId="ADAL" clId="{B4F7BA3C-DFC6-48F9-A62B-B03D2B47DB6D}" dt="2021-02-09T16:21:54.493" v="6" actId="20577"/>
          <ac:spMkLst>
            <pc:docMk/>
            <pc:sldMasterMk cId="0" sldId="2147483648"/>
            <ac:spMk id="1027" creationId="{00000000-0000-0000-0000-000000000000}"/>
          </ac:spMkLst>
        </pc:spChg>
        <pc:sldLayoutChg chg="modSp">
          <pc:chgData name="Alfred Asterjadhi" userId="39de57b9-85c0-4fd1-aaac-8ca2b6560ad0" providerId="ADAL" clId="{B4F7BA3C-DFC6-48F9-A62B-B03D2B47DB6D}" dt="2021-02-09T16:22:01.403" v="7"/>
          <pc:sldLayoutMkLst>
            <pc:docMk/>
            <pc:sldMasterMk cId="0" sldId="2147483648"/>
            <pc:sldLayoutMk cId="0" sldId="2147483649"/>
          </pc:sldLayoutMkLst>
          <pc:spChg chg="mod">
            <ac:chgData name="Alfred Asterjadhi" userId="39de57b9-85c0-4fd1-aaac-8ca2b6560ad0" providerId="ADAL" clId="{B4F7BA3C-DFC6-48F9-A62B-B03D2B47DB6D}" dt="2021-02-09T16:22:01.403" v="7"/>
            <ac:spMkLst>
              <pc:docMk/>
              <pc:sldMasterMk cId="0" sldId="2147483648"/>
              <pc:sldLayoutMk cId="0" sldId="2147483649"/>
              <ac:spMk id="4" creationId="{00000000-0000-0000-0000-000000000000}"/>
            </ac:spMkLst>
          </pc:spChg>
        </pc:sldLayoutChg>
        <pc:sldLayoutChg chg="modSp">
          <pc:chgData name="Alfred Asterjadhi" userId="39de57b9-85c0-4fd1-aaac-8ca2b6560ad0" providerId="ADAL" clId="{B4F7BA3C-DFC6-48F9-A62B-B03D2B47DB6D}" dt="2021-02-09T16:22:03.930" v="8"/>
          <pc:sldLayoutMkLst>
            <pc:docMk/>
            <pc:sldMasterMk cId="0" sldId="2147483648"/>
            <pc:sldLayoutMk cId="0" sldId="2147483650"/>
          </pc:sldLayoutMkLst>
          <pc:spChg chg="mod">
            <ac:chgData name="Alfred Asterjadhi" userId="39de57b9-85c0-4fd1-aaac-8ca2b6560ad0" providerId="ADAL" clId="{B4F7BA3C-DFC6-48F9-A62B-B03D2B47DB6D}" dt="2021-02-09T16:22:03.930" v="8"/>
            <ac:spMkLst>
              <pc:docMk/>
              <pc:sldMasterMk cId="0" sldId="2147483648"/>
              <pc:sldLayoutMk cId="0" sldId="2147483650"/>
              <ac:spMk id="12" creationId="{00000000-0000-0000-0000-000000000000}"/>
            </ac:spMkLst>
          </pc:spChg>
        </pc:sldLayoutChg>
        <pc:sldLayoutChg chg="modSp">
          <pc:chgData name="Alfred Asterjadhi" userId="39de57b9-85c0-4fd1-aaac-8ca2b6560ad0" providerId="ADAL" clId="{B4F7BA3C-DFC6-48F9-A62B-B03D2B47DB6D}" dt="2021-02-09T16:22:06.243" v="9"/>
          <pc:sldLayoutMkLst>
            <pc:docMk/>
            <pc:sldMasterMk cId="0" sldId="2147483648"/>
            <pc:sldLayoutMk cId="0" sldId="2147483651"/>
          </pc:sldLayoutMkLst>
          <pc:spChg chg="mod">
            <ac:chgData name="Alfred Asterjadhi" userId="39de57b9-85c0-4fd1-aaac-8ca2b6560ad0" providerId="ADAL" clId="{B4F7BA3C-DFC6-48F9-A62B-B03D2B47DB6D}" dt="2021-02-09T16:22:06.243" v="9"/>
            <ac:spMkLst>
              <pc:docMk/>
              <pc:sldMasterMk cId="0" sldId="2147483648"/>
              <pc:sldLayoutMk cId="0" sldId="2147483651"/>
              <ac:spMk id="4" creationId="{00000000-0000-0000-0000-000000000000}"/>
            </ac:spMkLst>
          </pc:spChg>
        </pc:sldLayoutChg>
        <pc:sldLayoutChg chg="modSp">
          <pc:chgData name="Alfred Asterjadhi" userId="39de57b9-85c0-4fd1-aaac-8ca2b6560ad0" providerId="ADAL" clId="{B4F7BA3C-DFC6-48F9-A62B-B03D2B47DB6D}" dt="2021-02-09T16:22:08.382" v="10"/>
          <pc:sldLayoutMkLst>
            <pc:docMk/>
            <pc:sldMasterMk cId="0" sldId="2147483648"/>
            <pc:sldLayoutMk cId="0" sldId="2147483652"/>
          </pc:sldLayoutMkLst>
          <pc:spChg chg="mod">
            <ac:chgData name="Alfred Asterjadhi" userId="39de57b9-85c0-4fd1-aaac-8ca2b6560ad0" providerId="ADAL" clId="{B4F7BA3C-DFC6-48F9-A62B-B03D2B47DB6D}" dt="2021-02-09T16:22:08.382" v="10"/>
            <ac:spMkLst>
              <pc:docMk/>
              <pc:sldMasterMk cId="0" sldId="2147483648"/>
              <pc:sldLayoutMk cId="0" sldId="2147483652"/>
              <ac:spMk id="5" creationId="{00000000-0000-0000-0000-000000000000}"/>
            </ac:spMkLst>
          </pc:spChg>
        </pc:sldLayoutChg>
        <pc:sldLayoutChg chg="modSp">
          <pc:chgData name="Alfred Asterjadhi" userId="39de57b9-85c0-4fd1-aaac-8ca2b6560ad0" providerId="ADAL" clId="{B4F7BA3C-DFC6-48F9-A62B-B03D2B47DB6D}" dt="2021-02-09T16:22:10.439" v="11"/>
          <pc:sldLayoutMkLst>
            <pc:docMk/>
            <pc:sldMasterMk cId="0" sldId="2147483648"/>
            <pc:sldLayoutMk cId="0" sldId="2147483654"/>
          </pc:sldLayoutMkLst>
          <pc:spChg chg="mod">
            <ac:chgData name="Alfred Asterjadhi" userId="39de57b9-85c0-4fd1-aaac-8ca2b6560ad0" providerId="ADAL" clId="{B4F7BA3C-DFC6-48F9-A62B-B03D2B47DB6D}" dt="2021-02-09T16:22:10.439" v="11"/>
            <ac:spMkLst>
              <pc:docMk/>
              <pc:sldMasterMk cId="0" sldId="2147483648"/>
              <pc:sldLayoutMk cId="0" sldId="2147483654"/>
              <ac:spMk id="3" creationId="{00000000-0000-0000-0000-000000000000}"/>
            </ac:spMkLst>
          </pc:spChg>
        </pc:sldLayoutChg>
        <pc:sldLayoutChg chg="modSp">
          <pc:chgData name="Alfred Asterjadhi" userId="39de57b9-85c0-4fd1-aaac-8ca2b6560ad0" providerId="ADAL" clId="{B4F7BA3C-DFC6-48F9-A62B-B03D2B47DB6D}" dt="2021-02-09T16:22:12.847" v="12"/>
          <pc:sldLayoutMkLst>
            <pc:docMk/>
            <pc:sldMasterMk cId="0" sldId="2147483648"/>
            <pc:sldLayoutMk cId="0" sldId="2147483655"/>
          </pc:sldLayoutMkLst>
          <pc:spChg chg="mod">
            <ac:chgData name="Alfred Asterjadhi" userId="39de57b9-85c0-4fd1-aaac-8ca2b6560ad0" providerId="ADAL" clId="{B4F7BA3C-DFC6-48F9-A62B-B03D2B47DB6D}" dt="2021-02-09T16:22:12.847" v="12"/>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FFD2CA1A-D627-48AF-904E-0B34A676288B}"/>
    <pc:docChg chg="undo custSel modSld modMainMaster">
      <pc:chgData name="Alfred Asterjadhi" userId="39de57b9-85c0-4fd1-aaac-8ca2b6560ad0" providerId="ADAL" clId="{FFD2CA1A-D627-48AF-904E-0B34A676288B}" dt="2021-03-09T19:26:23.009" v="271" actId="20577"/>
      <pc:docMkLst>
        <pc:docMk/>
      </pc:docMkLst>
      <pc:sldChg chg="modSp mod">
        <pc:chgData name="Alfred Asterjadhi" userId="39de57b9-85c0-4fd1-aaac-8ca2b6560ad0" providerId="ADAL" clId="{FFD2CA1A-D627-48AF-904E-0B34A676288B}" dt="2021-03-09T00:24:14.807" v="8" actId="20577"/>
        <pc:sldMkLst>
          <pc:docMk/>
          <pc:sldMk cId="0" sldId="257"/>
        </pc:sldMkLst>
        <pc:spChg chg="mod">
          <ac:chgData name="Alfred Asterjadhi" userId="39de57b9-85c0-4fd1-aaac-8ca2b6560ad0" providerId="ADAL" clId="{FFD2CA1A-D627-48AF-904E-0B34A676288B}" dt="2021-03-09T00:24:14.807" v="8" actId="20577"/>
          <ac:spMkLst>
            <pc:docMk/>
            <pc:sldMk cId="0" sldId="257"/>
            <ac:spMk id="4098" creationId="{00000000-0000-0000-0000-000000000000}"/>
          </ac:spMkLst>
        </pc:spChg>
      </pc:sldChg>
      <pc:sldChg chg="modSp mod">
        <pc:chgData name="Alfred Asterjadhi" userId="39de57b9-85c0-4fd1-aaac-8ca2b6560ad0" providerId="ADAL" clId="{FFD2CA1A-D627-48AF-904E-0B34A676288B}" dt="2021-03-09T17:53:52.613" v="17" actId="13926"/>
        <pc:sldMkLst>
          <pc:docMk/>
          <pc:sldMk cId="596865926" sldId="324"/>
        </pc:sldMkLst>
        <pc:spChg chg="mod">
          <ac:chgData name="Alfred Asterjadhi" userId="39de57b9-85c0-4fd1-aaac-8ca2b6560ad0" providerId="ADAL" clId="{FFD2CA1A-D627-48AF-904E-0B34A676288B}" dt="2021-03-09T17:53:52.613" v="17" actId="13926"/>
          <ac:spMkLst>
            <pc:docMk/>
            <pc:sldMk cId="596865926" sldId="324"/>
            <ac:spMk id="2" creationId="{6A27F32D-AAB2-4E4E-8703-7DB27C650C46}"/>
          </ac:spMkLst>
        </pc:spChg>
      </pc:sldChg>
      <pc:sldChg chg="modSp mod">
        <pc:chgData name="Alfred Asterjadhi" userId="39de57b9-85c0-4fd1-aaac-8ca2b6560ad0" providerId="ADAL" clId="{FFD2CA1A-D627-48AF-904E-0B34A676288B}" dt="2021-03-09T18:15:21.256" v="144" actId="20577"/>
        <pc:sldMkLst>
          <pc:docMk/>
          <pc:sldMk cId="3464474659" sldId="325"/>
        </pc:sldMkLst>
        <pc:spChg chg="mod">
          <ac:chgData name="Alfred Asterjadhi" userId="39de57b9-85c0-4fd1-aaac-8ca2b6560ad0" providerId="ADAL" clId="{FFD2CA1A-D627-48AF-904E-0B34A676288B}" dt="2021-03-09T17:53:56.293" v="18" actId="13926"/>
          <ac:spMkLst>
            <pc:docMk/>
            <pc:sldMk cId="3464474659" sldId="325"/>
            <ac:spMk id="2" creationId="{11C5C3A7-526B-4152-8A7F-BC9636A70131}"/>
          </ac:spMkLst>
        </pc:spChg>
        <pc:spChg chg="mod">
          <ac:chgData name="Alfred Asterjadhi" userId="39de57b9-85c0-4fd1-aaac-8ca2b6560ad0" providerId="ADAL" clId="{FFD2CA1A-D627-48AF-904E-0B34A676288B}" dt="2021-03-09T18:15:21.256" v="144" actId="20577"/>
          <ac:spMkLst>
            <pc:docMk/>
            <pc:sldMk cId="3464474659" sldId="325"/>
            <ac:spMk id="3" creationId="{49A6CCA4-296A-475E-8868-A1006DFAF806}"/>
          </ac:spMkLst>
        </pc:spChg>
      </pc:sldChg>
      <pc:sldChg chg="modSp mod">
        <pc:chgData name="Alfred Asterjadhi" userId="39de57b9-85c0-4fd1-aaac-8ca2b6560ad0" providerId="ADAL" clId="{FFD2CA1A-D627-48AF-904E-0B34A676288B}" dt="2021-03-09T18:10:48.096" v="111" actId="13926"/>
        <pc:sldMkLst>
          <pc:docMk/>
          <pc:sldMk cId="3248079768" sldId="334"/>
        </pc:sldMkLst>
        <pc:spChg chg="mod">
          <ac:chgData name="Alfred Asterjadhi" userId="39de57b9-85c0-4fd1-aaac-8ca2b6560ad0" providerId="ADAL" clId="{FFD2CA1A-D627-48AF-904E-0B34A676288B}" dt="2021-03-09T18:10:48.096" v="111" actId="13926"/>
          <ac:spMkLst>
            <pc:docMk/>
            <pc:sldMk cId="3248079768" sldId="334"/>
            <ac:spMk id="2" creationId="{6A27F32D-AAB2-4E4E-8703-7DB27C650C46}"/>
          </ac:spMkLst>
        </pc:spChg>
      </pc:sldChg>
      <pc:sldChg chg="addSp delSp modSp mod">
        <pc:chgData name="Alfred Asterjadhi" userId="39de57b9-85c0-4fd1-aaac-8ca2b6560ad0" providerId="ADAL" clId="{FFD2CA1A-D627-48AF-904E-0B34A676288B}" dt="2021-03-09T19:26:23.009" v="271" actId="20577"/>
        <pc:sldMkLst>
          <pc:docMk/>
          <pc:sldMk cId="1008851049" sldId="335"/>
        </pc:sldMkLst>
        <pc:spChg chg="mod">
          <ac:chgData name="Alfred Asterjadhi" userId="39de57b9-85c0-4fd1-aaac-8ca2b6560ad0" providerId="ADAL" clId="{FFD2CA1A-D627-48AF-904E-0B34A676288B}" dt="2021-03-09T18:10:43.817" v="110" actId="13926"/>
          <ac:spMkLst>
            <pc:docMk/>
            <pc:sldMk cId="1008851049" sldId="335"/>
            <ac:spMk id="2" creationId="{11C5C3A7-526B-4152-8A7F-BC9636A70131}"/>
          </ac:spMkLst>
        </pc:spChg>
        <pc:spChg chg="mod">
          <ac:chgData name="Alfred Asterjadhi" userId="39de57b9-85c0-4fd1-aaac-8ca2b6560ad0" providerId="ADAL" clId="{FFD2CA1A-D627-48AF-904E-0B34A676288B}" dt="2021-03-09T19:26:23.009" v="271" actId="20577"/>
          <ac:spMkLst>
            <pc:docMk/>
            <pc:sldMk cId="1008851049" sldId="335"/>
            <ac:spMk id="3" creationId="{49A6CCA4-296A-475E-8868-A1006DFAF806}"/>
          </ac:spMkLst>
        </pc:spChg>
        <pc:graphicFrameChg chg="add del mod">
          <ac:chgData name="Alfred Asterjadhi" userId="39de57b9-85c0-4fd1-aaac-8ca2b6560ad0" providerId="ADAL" clId="{FFD2CA1A-D627-48AF-904E-0B34A676288B}" dt="2021-03-09T18:04:08.132" v="72"/>
          <ac:graphicFrameMkLst>
            <pc:docMk/>
            <pc:sldMk cId="1008851049" sldId="335"/>
            <ac:graphicFrameMk id="7" creationId="{EF4233CA-3E8E-465F-B6C9-2EDD5677E531}"/>
          </ac:graphicFrameMkLst>
        </pc:graphicFrameChg>
        <pc:graphicFrameChg chg="add del mod">
          <ac:chgData name="Alfred Asterjadhi" userId="39de57b9-85c0-4fd1-aaac-8ca2b6560ad0" providerId="ADAL" clId="{FFD2CA1A-D627-48AF-904E-0B34A676288B}" dt="2021-03-09T18:04:12.978" v="74"/>
          <ac:graphicFrameMkLst>
            <pc:docMk/>
            <pc:sldMk cId="1008851049" sldId="335"/>
            <ac:graphicFrameMk id="8" creationId="{1E8FD78E-E6A8-44FA-B096-63F23F22F2A5}"/>
          </ac:graphicFrameMkLst>
        </pc:graphicFrameChg>
        <pc:graphicFrameChg chg="add del mod">
          <ac:chgData name="Alfred Asterjadhi" userId="39de57b9-85c0-4fd1-aaac-8ca2b6560ad0" providerId="ADAL" clId="{FFD2CA1A-D627-48AF-904E-0B34A676288B}" dt="2021-03-09T18:13:17.695" v="113"/>
          <ac:graphicFrameMkLst>
            <pc:docMk/>
            <pc:sldMk cId="1008851049" sldId="335"/>
            <ac:graphicFrameMk id="9" creationId="{0A4ABC72-BB41-45E6-954D-8FBE8997D848}"/>
          </ac:graphicFrameMkLst>
        </pc:graphicFrameChg>
      </pc:sldChg>
      <pc:sldChg chg="modSp mod">
        <pc:chgData name="Alfred Asterjadhi" userId="39de57b9-85c0-4fd1-aaac-8ca2b6560ad0" providerId="ADAL" clId="{FFD2CA1A-D627-48AF-904E-0B34A676288B}" dt="2021-03-09T19:18:40.340" v="216" actId="20577"/>
        <pc:sldMkLst>
          <pc:docMk/>
          <pc:sldMk cId="2631687367" sldId="336"/>
        </pc:sldMkLst>
        <pc:spChg chg="mod">
          <ac:chgData name="Alfred Asterjadhi" userId="39de57b9-85c0-4fd1-aaac-8ca2b6560ad0" providerId="ADAL" clId="{FFD2CA1A-D627-48AF-904E-0B34A676288B}" dt="2021-03-09T17:54:27.669" v="22" actId="13926"/>
          <ac:spMkLst>
            <pc:docMk/>
            <pc:sldMk cId="2631687367" sldId="336"/>
            <ac:spMk id="2" creationId="{11C5C3A7-526B-4152-8A7F-BC9636A70131}"/>
          </ac:spMkLst>
        </pc:spChg>
        <pc:spChg chg="mod">
          <ac:chgData name="Alfred Asterjadhi" userId="39de57b9-85c0-4fd1-aaac-8ca2b6560ad0" providerId="ADAL" clId="{FFD2CA1A-D627-48AF-904E-0B34A676288B}" dt="2021-03-09T19:18:40.340" v="216" actId="20577"/>
          <ac:spMkLst>
            <pc:docMk/>
            <pc:sldMk cId="2631687367" sldId="336"/>
            <ac:spMk id="3" creationId="{49A6CCA4-296A-475E-8868-A1006DFAF806}"/>
          </ac:spMkLst>
        </pc:spChg>
      </pc:sldChg>
      <pc:sldMasterChg chg="modSp mod">
        <pc:chgData name="Alfred Asterjadhi" userId="39de57b9-85c0-4fd1-aaac-8ca2b6560ad0" providerId="ADAL" clId="{FFD2CA1A-D627-48AF-904E-0B34A676288B}" dt="2021-03-08T21:40:23.836" v="1" actId="20577"/>
        <pc:sldMasterMkLst>
          <pc:docMk/>
          <pc:sldMasterMk cId="0" sldId="2147483648"/>
        </pc:sldMasterMkLst>
        <pc:spChg chg="mod">
          <ac:chgData name="Alfred Asterjadhi" userId="39de57b9-85c0-4fd1-aaac-8ca2b6560ad0" providerId="ADAL" clId="{FFD2CA1A-D627-48AF-904E-0B34A676288B}" dt="2021-03-08T21:40:23.836" v="1" actId="20577"/>
          <ac:spMkLst>
            <pc:docMk/>
            <pc:sldMasterMk cId="0" sldId="2147483648"/>
            <ac:spMk id="10" creationId="{00000000-0000-0000-0000-000000000000}"/>
          </ac:spMkLst>
        </pc:spChg>
      </pc:sldMasterChg>
    </pc:docChg>
  </pc:docChgLst>
  <pc:docChgLst>
    <pc:chgData name="Alfred Asterjadhi" userId="39de57b9-85c0-4fd1-aaac-8ca2b6560ad0" providerId="ADAL" clId="{F0A96221-7881-488D-B053-55CA90BA522C}"/>
    <pc:docChg chg="undo custSel addSld delSld modSld modMainMaster">
      <pc:chgData name="Alfred Asterjadhi" userId="39de57b9-85c0-4fd1-aaac-8ca2b6560ad0" providerId="ADAL" clId="{F0A96221-7881-488D-B053-55CA90BA522C}" dt="2021-01-07T18:55:36.632" v="1093" actId="20577"/>
      <pc:docMkLst>
        <pc:docMk/>
      </pc:docMkLst>
      <pc:sldChg chg="modSp">
        <pc:chgData name="Alfred Asterjadhi" userId="39de57b9-85c0-4fd1-aaac-8ca2b6560ad0" providerId="ADAL" clId="{F0A96221-7881-488D-B053-55CA90BA522C}" dt="2021-01-01T20:52:56.172" v="1058" actId="20577"/>
        <pc:sldMkLst>
          <pc:docMk/>
          <pc:sldMk cId="0" sldId="256"/>
        </pc:sldMkLst>
        <pc:spChg chg="mod">
          <ac:chgData name="Alfred Asterjadhi" userId="39de57b9-85c0-4fd1-aaac-8ca2b6560ad0" providerId="ADAL" clId="{F0A96221-7881-488D-B053-55CA90BA522C}" dt="2020-12-28T17:21:21.317" v="108" actId="20577"/>
          <ac:spMkLst>
            <pc:docMk/>
            <pc:sldMk cId="0" sldId="256"/>
            <ac:spMk id="6" creationId="{00000000-0000-0000-0000-000000000000}"/>
          </ac:spMkLst>
        </pc:spChg>
        <pc:spChg chg="mod">
          <ac:chgData name="Alfred Asterjadhi" userId="39de57b9-85c0-4fd1-aaac-8ca2b6560ad0" providerId="ADAL" clId="{F0A96221-7881-488D-B053-55CA90BA522C}" dt="2020-12-28T17:23:01.949" v="137" actId="20577"/>
          <ac:spMkLst>
            <pc:docMk/>
            <pc:sldMk cId="0" sldId="256"/>
            <ac:spMk id="3073" creationId="{00000000-0000-0000-0000-000000000000}"/>
          </ac:spMkLst>
        </pc:spChg>
        <pc:spChg chg="mod">
          <ac:chgData name="Alfred Asterjadhi" userId="39de57b9-85c0-4fd1-aaac-8ca2b6560ad0" providerId="ADAL" clId="{F0A96221-7881-488D-B053-55CA90BA522C}" dt="2021-01-01T20:52:56.172" v="1058" actId="20577"/>
          <ac:spMkLst>
            <pc:docMk/>
            <pc:sldMk cId="0" sldId="256"/>
            <ac:spMk id="3074" creationId="{00000000-0000-0000-0000-000000000000}"/>
          </ac:spMkLst>
        </pc:spChg>
      </pc:sldChg>
      <pc:sldChg chg="modSp">
        <pc:chgData name="Alfred Asterjadhi" userId="39de57b9-85c0-4fd1-aaac-8ca2b6560ad0" providerId="ADAL" clId="{F0A96221-7881-488D-B053-55CA90BA522C}" dt="2020-12-28T17:24:08.050" v="165" actId="20577"/>
        <pc:sldMkLst>
          <pc:docMk/>
          <pc:sldMk cId="0" sldId="257"/>
        </pc:sldMkLst>
        <pc:spChg chg="mod">
          <ac:chgData name="Alfred Asterjadhi" userId="39de57b9-85c0-4fd1-aaac-8ca2b6560ad0" providerId="ADAL" clId="{F0A96221-7881-488D-B053-55CA90BA522C}" dt="2020-12-28T17:22:13.120" v="125"/>
          <ac:spMkLst>
            <pc:docMk/>
            <pc:sldMk cId="0" sldId="257"/>
            <ac:spMk id="7" creationId="{4565958B-DD30-4EE7-AF20-DC550898176B}"/>
          </ac:spMkLst>
        </pc:spChg>
        <pc:spChg chg="mod">
          <ac:chgData name="Alfred Asterjadhi" userId="39de57b9-85c0-4fd1-aaac-8ca2b6560ad0" providerId="ADAL" clId="{F0A96221-7881-488D-B053-55CA90BA522C}" dt="2020-12-28T17:24:08.050" v="165" actId="20577"/>
          <ac:spMkLst>
            <pc:docMk/>
            <pc:sldMk cId="0" sldId="257"/>
            <ac:spMk id="4098" creationId="{00000000-0000-0000-0000-000000000000}"/>
          </ac:spMkLst>
        </pc:spChg>
      </pc:sldChg>
      <pc:sldChg chg="modSp">
        <pc:chgData name="Alfred Asterjadhi" userId="39de57b9-85c0-4fd1-aaac-8ca2b6560ad0" providerId="ADAL" clId="{F0A96221-7881-488D-B053-55CA90BA522C}" dt="2020-12-28T17:22:16.590" v="126"/>
        <pc:sldMkLst>
          <pc:docMk/>
          <pc:sldMk cId="3254182675" sldId="258"/>
        </pc:sldMkLst>
        <pc:spChg chg="mod">
          <ac:chgData name="Alfred Asterjadhi" userId="39de57b9-85c0-4fd1-aaac-8ca2b6560ad0" providerId="ADAL" clId="{F0A96221-7881-488D-B053-55CA90BA522C}" dt="2020-12-28T17:22:16.590" v="126"/>
          <ac:spMkLst>
            <pc:docMk/>
            <pc:sldMk cId="3254182675" sldId="258"/>
            <ac:spMk id="7" creationId="{4F62ADF5-BC8B-4EF4-B4E8-C355611EECFF}"/>
          </ac:spMkLst>
        </pc:spChg>
      </pc:sldChg>
      <pc:sldChg chg="addSp delSp modSp del">
        <pc:chgData name="Alfred Asterjadhi" userId="39de57b9-85c0-4fd1-aaac-8ca2b6560ad0" providerId="ADAL" clId="{F0A96221-7881-488D-B053-55CA90BA522C}" dt="2020-12-28T17:27:01.351" v="201" actId="2696"/>
        <pc:sldMkLst>
          <pc:docMk/>
          <pc:sldMk cId="3930105769" sldId="259"/>
        </pc:sldMkLst>
        <pc:spChg chg="mod">
          <ac:chgData name="Alfred Asterjadhi" userId="39de57b9-85c0-4fd1-aaac-8ca2b6560ad0" providerId="ADAL" clId="{F0A96221-7881-488D-B053-55CA90BA522C}" dt="2020-12-28T17:26:55.421" v="199" actId="20577"/>
          <ac:spMkLst>
            <pc:docMk/>
            <pc:sldMk cId="3930105769" sldId="259"/>
            <ac:spMk id="2" creationId="{00000000-0000-0000-0000-000000000000}"/>
          </ac:spMkLst>
        </pc:spChg>
        <pc:spChg chg="mod">
          <ac:chgData name="Alfred Asterjadhi" userId="39de57b9-85c0-4fd1-aaac-8ca2b6560ad0" providerId="ADAL" clId="{F0A96221-7881-488D-B053-55CA90BA522C}" dt="2020-12-28T17:26:54.757" v="198" actId="20577"/>
          <ac:spMkLst>
            <pc:docMk/>
            <pc:sldMk cId="3930105769" sldId="259"/>
            <ac:spMk id="3" creationId="{00000000-0000-0000-0000-000000000000}"/>
          </ac:spMkLst>
        </pc:spChg>
        <pc:spChg chg="add del mod">
          <ac:chgData name="Alfred Asterjadhi" userId="39de57b9-85c0-4fd1-aaac-8ca2b6560ad0" providerId="ADAL" clId="{F0A96221-7881-488D-B053-55CA90BA522C}" dt="2020-12-28T17:26:56.030" v="200"/>
          <ac:spMkLst>
            <pc:docMk/>
            <pc:sldMk cId="3930105769" sldId="259"/>
            <ac:spMk id="6" creationId="{3AB9B0DD-FA97-4F7B-A64C-1DF5387CC9A9}"/>
          </ac:spMkLst>
        </pc:spChg>
        <pc:spChg chg="add del mod">
          <ac:chgData name="Alfred Asterjadhi" userId="39de57b9-85c0-4fd1-aaac-8ca2b6560ad0" providerId="ADAL" clId="{F0A96221-7881-488D-B053-55CA90BA522C}" dt="2020-12-28T17:26:56.030" v="200"/>
          <ac:spMkLst>
            <pc:docMk/>
            <pc:sldMk cId="3930105769" sldId="259"/>
            <ac:spMk id="7" creationId="{1E36E82A-0201-4287-8B7F-6D4F126BA3CA}"/>
          </ac:spMkLst>
        </pc:spChg>
        <pc:spChg chg="mod">
          <ac:chgData name="Alfred Asterjadhi" userId="39de57b9-85c0-4fd1-aaac-8ca2b6560ad0" providerId="ADAL" clId="{F0A96221-7881-488D-B053-55CA90BA522C}" dt="2020-12-28T17:22:19.331" v="127"/>
          <ac:spMkLst>
            <pc:docMk/>
            <pc:sldMk cId="3930105769" sldId="259"/>
            <ac:spMk id="8" creationId="{B9729627-ADAE-4024-BD86-16598384D9AB}"/>
          </ac:spMkLst>
        </pc:spChg>
        <pc:spChg chg="add del mod">
          <ac:chgData name="Alfred Asterjadhi" userId="39de57b9-85c0-4fd1-aaac-8ca2b6560ad0" providerId="ADAL" clId="{F0A96221-7881-488D-B053-55CA90BA522C}" dt="2020-12-28T17:26:56.030" v="200"/>
          <ac:spMkLst>
            <pc:docMk/>
            <pc:sldMk cId="3930105769" sldId="259"/>
            <ac:spMk id="9" creationId="{078643EF-53B0-4168-944B-41A4344EADBE}"/>
          </ac:spMkLst>
        </pc:spChg>
        <pc:spChg chg="add del mod">
          <ac:chgData name="Alfred Asterjadhi" userId="39de57b9-85c0-4fd1-aaac-8ca2b6560ad0" providerId="ADAL" clId="{F0A96221-7881-488D-B053-55CA90BA522C}" dt="2020-12-28T17:26:56.030" v="200"/>
          <ac:spMkLst>
            <pc:docMk/>
            <pc:sldMk cId="3930105769" sldId="259"/>
            <ac:spMk id="10" creationId="{E1E784BA-E602-4E74-B4FB-A62DFE53D6AE}"/>
          </ac:spMkLst>
        </pc:spChg>
        <pc:spChg chg="add del mod">
          <ac:chgData name="Alfred Asterjadhi" userId="39de57b9-85c0-4fd1-aaac-8ca2b6560ad0" providerId="ADAL" clId="{F0A96221-7881-488D-B053-55CA90BA522C}" dt="2020-12-28T17:26:56.030" v="200"/>
          <ac:spMkLst>
            <pc:docMk/>
            <pc:sldMk cId="3930105769" sldId="259"/>
            <ac:spMk id="11" creationId="{4D01C09A-7B3F-46CA-9978-E6D7E16B440B}"/>
          </ac:spMkLst>
        </pc:spChg>
        <pc:spChg chg="add del mod">
          <ac:chgData name="Alfred Asterjadhi" userId="39de57b9-85c0-4fd1-aaac-8ca2b6560ad0" providerId="ADAL" clId="{F0A96221-7881-488D-B053-55CA90BA522C}" dt="2020-12-28T17:26:54.249" v="197"/>
          <ac:spMkLst>
            <pc:docMk/>
            <pc:sldMk cId="3930105769" sldId="259"/>
            <ac:spMk id="12" creationId="{B95D2738-29B6-4CEC-BF8A-7D801CA9CA40}"/>
          </ac:spMkLst>
        </pc:spChg>
        <pc:spChg chg="add del mod">
          <ac:chgData name="Alfred Asterjadhi" userId="39de57b9-85c0-4fd1-aaac-8ca2b6560ad0" providerId="ADAL" clId="{F0A96221-7881-488D-B053-55CA90BA522C}" dt="2020-12-28T17:26:54.249" v="197"/>
          <ac:spMkLst>
            <pc:docMk/>
            <pc:sldMk cId="3930105769" sldId="259"/>
            <ac:spMk id="13" creationId="{D3434413-072D-4567-AFB3-694678558171}"/>
          </ac:spMkLst>
        </pc:spChg>
        <pc:spChg chg="add del mod">
          <ac:chgData name="Alfred Asterjadhi" userId="39de57b9-85c0-4fd1-aaac-8ca2b6560ad0" providerId="ADAL" clId="{F0A96221-7881-488D-B053-55CA90BA522C}" dt="2020-12-28T17:26:54.249" v="197"/>
          <ac:spMkLst>
            <pc:docMk/>
            <pc:sldMk cId="3930105769" sldId="259"/>
            <ac:spMk id="14" creationId="{5A6B8042-0AA8-48B8-B784-2E1109EDE54E}"/>
          </ac:spMkLst>
        </pc:spChg>
        <pc:spChg chg="add del mod">
          <ac:chgData name="Alfred Asterjadhi" userId="39de57b9-85c0-4fd1-aaac-8ca2b6560ad0" providerId="ADAL" clId="{F0A96221-7881-488D-B053-55CA90BA522C}" dt="2020-12-28T17:26:54.249" v="197"/>
          <ac:spMkLst>
            <pc:docMk/>
            <pc:sldMk cId="3930105769" sldId="259"/>
            <ac:spMk id="15" creationId="{246281B7-95AC-4F32-9727-56DF75E0893A}"/>
          </ac:spMkLst>
        </pc:spChg>
        <pc:spChg chg="add del mod">
          <ac:chgData name="Alfred Asterjadhi" userId="39de57b9-85c0-4fd1-aaac-8ca2b6560ad0" providerId="ADAL" clId="{F0A96221-7881-488D-B053-55CA90BA522C}" dt="2020-12-28T17:26:54.249" v="197"/>
          <ac:spMkLst>
            <pc:docMk/>
            <pc:sldMk cId="3930105769" sldId="259"/>
            <ac:spMk id="16" creationId="{04EEC78D-75EE-4B12-B669-0C5D8055413E}"/>
          </ac:spMkLst>
        </pc:spChg>
      </pc:sldChg>
      <pc:sldChg chg="addSp delSp modSp">
        <pc:chgData name="Alfred Asterjadhi" userId="39de57b9-85c0-4fd1-aaac-8ca2b6560ad0" providerId="ADAL" clId="{F0A96221-7881-488D-B053-55CA90BA522C}" dt="2020-12-28T17:29:20.379" v="442" actId="14100"/>
        <pc:sldMkLst>
          <pc:docMk/>
          <pc:sldMk cId="3136880362" sldId="260"/>
        </pc:sldMkLst>
        <pc:spChg chg="mod">
          <ac:chgData name="Alfred Asterjadhi" userId="39de57b9-85c0-4fd1-aaac-8ca2b6560ad0" providerId="ADAL" clId="{F0A96221-7881-488D-B053-55CA90BA522C}" dt="2020-12-28T17:29:20.379" v="442" actId="14100"/>
          <ac:spMkLst>
            <pc:docMk/>
            <pc:sldMk cId="3136880362" sldId="260"/>
            <ac:spMk id="3" creationId="{00000000-0000-0000-0000-000000000000}"/>
          </ac:spMkLst>
        </pc:spChg>
        <pc:spChg chg="add del mod">
          <ac:chgData name="Alfred Asterjadhi" userId="39de57b9-85c0-4fd1-aaac-8ca2b6560ad0" providerId="ADAL" clId="{F0A96221-7881-488D-B053-55CA90BA522C}" dt="2020-12-28T17:27:16.064" v="203"/>
          <ac:spMkLst>
            <pc:docMk/>
            <pc:sldMk cId="3136880362" sldId="260"/>
            <ac:spMk id="6" creationId="{D3E9071F-C324-4A0F-BB62-5339A87F924A}"/>
          </ac:spMkLst>
        </pc:spChg>
        <pc:spChg chg="mod">
          <ac:chgData name="Alfred Asterjadhi" userId="39de57b9-85c0-4fd1-aaac-8ca2b6560ad0" providerId="ADAL" clId="{F0A96221-7881-488D-B053-55CA90BA522C}" dt="2020-12-28T17:22:22.644" v="128"/>
          <ac:spMkLst>
            <pc:docMk/>
            <pc:sldMk cId="3136880362" sldId="260"/>
            <ac:spMk id="7" creationId="{733EE7F5-4D25-4915-8021-FD9EE23E2C32}"/>
          </ac:spMkLst>
        </pc:spChg>
        <pc:spChg chg="add del mod">
          <ac:chgData name="Alfred Asterjadhi" userId="39de57b9-85c0-4fd1-aaac-8ca2b6560ad0" providerId="ADAL" clId="{F0A96221-7881-488D-B053-55CA90BA522C}" dt="2020-12-28T17:27:16.064" v="203"/>
          <ac:spMkLst>
            <pc:docMk/>
            <pc:sldMk cId="3136880362" sldId="260"/>
            <ac:spMk id="8" creationId="{ABE9C017-CC37-4007-9F1D-1F24A108B98F}"/>
          </ac:spMkLst>
        </pc:spChg>
        <pc:spChg chg="add del mod">
          <ac:chgData name="Alfred Asterjadhi" userId="39de57b9-85c0-4fd1-aaac-8ca2b6560ad0" providerId="ADAL" clId="{F0A96221-7881-488D-B053-55CA90BA522C}" dt="2020-12-28T17:27:16.064" v="203"/>
          <ac:spMkLst>
            <pc:docMk/>
            <pc:sldMk cId="3136880362" sldId="260"/>
            <ac:spMk id="9" creationId="{2E064F99-4E40-4E25-89A0-3401D2FDAB63}"/>
          </ac:spMkLst>
        </pc:spChg>
        <pc:spChg chg="add del mod">
          <ac:chgData name="Alfred Asterjadhi" userId="39de57b9-85c0-4fd1-aaac-8ca2b6560ad0" providerId="ADAL" clId="{F0A96221-7881-488D-B053-55CA90BA522C}" dt="2020-12-28T17:27:16.064" v="203"/>
          <ac:spMkLst>
            <pc:docMk/>
            <pc:sldMk cId="3136880362" sldId="260"/>
            <ac:spMk id="10" creationId="{712B5BD9-A52A-4A53-9587-B8FCAC075A4B}"/>
          </ac:spMkLst>
        </pc:spChg>
        <pc:spChg chg="add del mod">
          <ac:chgData name="Alfred Asterjadhi" userId="39de57b9-85c0-4fd1-aaac-8ca2b6560ad0" providerId="ADAL" clId="{F0A96221-7881-488D-B053-55CA90BA522C}" dt="2020-12-28T17:27:16.064" v="203"/>
          <ac:spMkLst>
            <pc:docMk/>
            <pc:sldMk cId="3136880362" sldId="260"/>
            <ac:spMk id="11" creationId="{4D292613-ABAF-498F-9D59-59A69D85BECE}"/>
          </ac:spMkLst>
        </pc:spChg>
      </pc:sldChg>
      <pc:sldChg chg="modSp">
        <pc:chgData name="Alfred Asterjadhi" userId="39de57b9-85c0-4fd1-aaac-8ca2b6560ad0" providerId="ADAL" clId="{F0A96221-7881-488D-B053-55CA90BA522C}" dt="2020-12-28T17:22:25.052" v="129"/>
        <pc:sldMkLst>
          <pc:docMk/>
          <pc:sldMk cId="1676196551" sldId="261"/>
        </pc:sldMkLst>
        <pc:spChg chg="mod">
          <ac:chgData name="Alfred Asterjadhi" userId="39de57b9-85c0-4fd1-aaac-8ca2b6560ad0" providerId="ADAL" clId="{F0A96221-7881-488D-B053-55CA90BA522C}" dt="2020-12-28T17:22:25.052" v="129"/>
          <ac:spMkLst>
            <pc:docMk/>
            <pc:sldMk cId="1676196551" sldId="261"/>
            <ac:spMk id="7" creationId="{0A0F1EBF-63A8-4C75-8DB7-0D8CD44D0896}"/>
          </ac:spMkLst>
        </pc:spChg>
      </pc:sldChg>
      <pc:sldChg chg="del">
        <pc:chgData name="Alfred Asterjadhi" userId="39de57b9-85c0-4fd1-aaac-8ca2b6560ad0" providerId="ADAL" clId="{F0A96221-7881-488D-B053-55CA90BA522C}" dt="2020-12-23T05:03:32.649" v="42" actId="2696"/>
        <pc:sldMkLst>
          <pc:docMk/>
          <pc:sldMk cId="1707477462" sldId="262"/>
        </pc:sldMkLst>
      </pc:sldChg>
      <pc:sldChg chg="modSp">
        <pc:chgData name="Alfred Asterjadhi" userId="39de57b9-85c0-4fd1-aaac-8ca2b6560ad0" providerId="ADAL" clId="{F0A96221-7881-488D-B053-55CA90BA522C}" dt="2020-12-28T17:22:27.399" v="130"/>
        <pc:sldMkLst>
          <pc:docMk/>
          <pc:sldMk cId="2927177891" sldId="263"/>
        </pc:sldMkLst>
        <pc:spChg chg="mod">
          <ac:chgData name="Alfred Asterjadhi" userId="39de57b9-85c0-4fd1-aaac-8ca2b6560ad0" providerId="ADAL" clId="{F0A96221-7881-488D-B053-55CA90BA522C}" dt="2020-12-28T17:22:27.399" v="130"/>
          <ac:spMkLst>
            <pc:docMk/>
            <pc:sldMk cId="2927177891" sldId="263"/>
            <ac:spMk id="9" creationId="{4BB4CFD1-21C6-467E-AB6E-3577A473F86D}"/>
          </ac:spMkLst>
        </pc:spChg>
      </pc:sldChg>
      <pc:sldChg chg="modSp">
        <pc:chgData name="Alfred Asterjadhi" userId="39de57b9-85c0-4fd1-aaac-8ca2b6560ad0" providerId="ADAL" clId="{F0A96221-7881-488D-B053-55CA90BA522C}" dt="2020-12-28T17:22:29.529" v="131"/>
        <pc:sldMkLst>
          <pc:docMk/>
          <pc:sldMk cId="4277600907" sldId="264"/>
        </pc:sldMkLst>
        <pc:spChg chg="mod">
          <ac:chgData name="Alfred Asterjadhi" userId="39de57b9-85c0-4fd1-aaac-8ca2b6560ad0" providerId="ADAL" clId="{F0A96221-7881-488D-B053-55CA90BA522C}" dt="2020-12-28T17:22:29.529" v="131"/>
          <ac:spMkLst>
            <pc:docMk/>
            <pc:sldMk cId="4277600907" sldId="264"/>
            <ac:spMk id="8" creationId="{B2C4C695-AFB3-4956-B721-DB0805BA0685}"/>
          </ac:spMkLst>
        </pc:spChg>
      </pc:sldChg>
      <pc:sldChg chg="modSp">
        <pc:chgData name="Alfred Asterjadhi" userId="39de57b9-85c0-4fd1-aaac-8ca2b6560ad0" providerId="ADAL" clId="{F0A96221-7881-488D-B053-55CA90BA522C}" dt="2020-12-28T17:22:32.676" v="132"/>
        <pc:sldMkLst>
          <pc:docMk/>
          <pc:sldMk cId="2436815634" sldId="265"/>
        </pc:sldMkLst>
        <pc:spChg chg="mod">
          <ac:chgData name="Alfred Asterjadhi" userId="39de57b9-85c0-4fd1-aaac-8ca2b6560ad0" providerId="ADAL" clId="{F0A96221-7881-488D-B053-55CA90BA522C}" dt="2020-12-28T17:22:32.676" v="132"/>
          <ac:spMkLst>
            <pc:docMk/>
            <pc:sldMk cId="2436815634" sldId="265"/>
            <ac:spMk id="9" creationId="{535943CE-0A57-43F4-9844-46B4091CBC16}"/>
          </ac:spMkLst>
        </pc:spChg>
      </pc:sldChg>
      <pc:sldChg chg="modSp">
        <pc:chgData name="Alfred Asterjadhi" userId="39de57b9-85c0-4fd1-aaac-8ca2b6560ad0" providerId="ADAL" clId="{F0A96221-7881-488D-B053-55CA90BA522C}" dt="2020-12-28T17:22:35.446" v="133"/>
        <pc:sldMkLst>
          <pc:docMk/>
          <pc:sldMk cId="2400177835" sldId="266"/>
        </pc:sldMkLst>
        <pc:spChg chg="mod">
          <ac:chgData name="Alfred Asterjadhi" userId="39de57b9-85c0-4fd1-aaac-8ca2b6560ad0" providerId="ADAL" clId="{F0A96221-7881-488D-B053-55CA90BA522C}" dt="2020-12-28T17:22:35.446" v="133"/>
          <ac:spMkLst>
            <pc:docMk/>
            <pc:sldMk cId="2400177835" sldId="266"/>
            <ac:spMk id="8" creationId="{C5505616-1CE2-43B4-878B-31634EEB6CA7}"/>
          </ac:spMkLst>
        </pc:spChg>
      </pc:sldChg>
      <pc:sldChg chg="modSp">
        <pc:chgData name="Alfred Asterjadhi" userId="39de57b9-85c0-4fd1-aaac-8ca2b6560ad0" providerId="ADAL" clId="{F0A96221-7881-488D-B053-55CA90BA522C}" dt="2021-01-07T18:55:36.632" v="1093" actId="20577"/>
        <pc:sldMkLst>
          <pc:docMk/>
          <pc:sldMk cId="132832093" sldId="267"/>
        </pc:sldMkLst>
        <pc:spChg chg="mod">
          <ac:chgData name="Alfred Asterjadhi" userId="39de57b9-85c0-4fd1-aaac-8ca2b6560ad0" providerId="ADAL" clId="{F0A96221-7881-488D-B053-55CA90BA522C}" dt="2021-01-07T18:55:36.632" v="1093" actId="20577"/>
          <ac:spMkLst>
            <pc:docMk/>
            <pc:sldMk cId="132832093" sldId="267"/>
            <ac:spMk id="3" creationId="{00000000-0000-0000-0000-000000000000}"/>
          </ac:spMkLst>
        </pc:spChg>
        <pc:spChg chg="mod">
          <ac:chgData name="Alfred Asterjadhi" userId="39de57b9-85c0-4fd1-aaac-8ca2b6560ad0" providerId="ADAL" clId="{F0A96221-7881-488D-B053-55CA90BA522C}" dt="2020-12-28T17:22:40.774" v="135"/>
          <ac:spMkLst>
            <pc:docMk/>
            <pc:sldMk cId="132832093" sldId="267"/>
            <ac:spMk id="7" creationId="{C00CAC69-BF6D-4936-9CE0-D96F88ACD748}"/>
          </ac:spMkLst>
        </pc:spChg>
      </pc:sldChg>
      <pc:sldChg chg="del">
        <pc:chgData name="Alfred Asterjadhi" userId="39de57b9-85c0-4fd1-aaac-8ca2b6560ad0" providerId="ADAL" clId="{F0A96221-7881-488D-B053-55CA90BA522C}" dt="2020-12-23T05:03:35.658" v="49" actId="2696"/>
        <pc:sldMkLst>
          <pc:docMk/>
          <pc:sldMk cId="3514143719" sldId="268"/>
        </pc:sldMkLst>
      </pc:sldChg>
      <pc:sldChg chg="del">
        <pc:chgData name="Alfred Asterjadhi" userId="39de57b9-85c0-4fd1-aaac-8ca2b6560ad0" providerId="ADAL" clId="{F0A96221-7881-488D-B053-55CA90BA522C}" dt="2020-12-28T17:39:54.781" v="713" actId="2696"/>
        <pc:sldMkLst>
          <pc:docMk/>
          <pc:sldMk cId="3976818858" sldId="269"/>
        </pc:sldMkLst>
      </pc:sldChg>
      <pc:sldChg chg="modSp">
        <pc:chgData name="Alfred Asterjadhi" userId="39de57b9-85c0-4fd1-aaac-8ca2b6560ad0" providerId="ADAL" clId="{F0A96221-7881-488D-B053-55CA90BA522C}" dt="2020-12-28T17:22:37.752" v="134"/>
        <pc:sldMkLst>
          <pc:docMk/>
          <pc:sldMk cId="3387863760" sldId="270"/>
        </pc:sldMkLst>
        <pc:spChg chg="mod">
          <ac:chgData name="Alfred Asterjadhi" userId="39de57b9-85c0-4fd1-aaac-8ca2b6560ad0" providerId="ADAL" clId="{F0A96221-7881-488D-B053-55CA90BA522C}" dt="2020-12-28T17:22:37.752" v="134"/>
          <ac:spMkLst>
            <pc:docMk/>
            <pc:sldMk cId="3387863760" sldId="270"/>
            <ac:spMk id="8" creationId="{B1C9D975-9B89-429E-A2AD-175C2CE0D83A}"/>
          </ac:spMkLst>
        </pc:spChg>
      </pc:sldChg>
      <pc:sldChg chg="del">
        <pc:chgData name="Alfred Asterjadhi" userId="39de57b9-85c0-4fd1-aaac-8ca2b6560ad0" providerId="ADAL" clId="{F0A96221-7881-488D-B053-55CA90BA522C}" dt="2020-12-28T17:41:34.038" v="724" actId="2696"/>
        <pc:sldMkLst>
          <pc:docMk/>
          <pc:sldMk cId="85407649" sldId="271"/>
        </pc:sldMkLst>
      </pc:sldChg>
      <pc:sldChg chg="del">
        <pc:chgData name="Alfred Asterjadhi" userId="39de57b9-85c0-4fd1-aaac-8ca2b6560ad0" providerId="ADAL" clId="{F0A96221-7881-488D-B053-55CA90BA522C}" dt="2020-12-23T05:03:37.198" v="53" actId="2696"/>
        <pc:sldMkLst>
          <pc:docMk/>
          <pc:sldMk cId="326024653" sldId="272"/>
        </pc:sldMkLst>
      </pc:sldChg>
      <pc:sldChg chg="del">
        <pc:chgData name="Alfred Asterjadhi" userId="39de57b9-85c0-4fd1-aaac-8ca2b6560ad0" providerId="ADAL" clId="{F0A96221-7881-488D-B053-55CA90BA522C}" dt="2020-12-23T05:02:01.238" v="14" actId="2696"/>
        <pc:sldMkLst>
          <pc:docMk/>
          <pc:sldMk cId="2264694635" sldId="273"/>
        </pc:sldMkLst>
      </pc:sldChg>
      <pc:sldChg chg="del">
        <pc:chgData name="Alfred Asterjadhi" userId="39de57b9-85c0-4fd1-aaac-8ca2b6560ad0" providerId="ADAL" clId="{F0A96221-7881-488D-B053-55CA90BA522C}" dt="2020-12-23T05:03:35.323" v="48" actId="2696"/>
        <pc:sldMkLst>
          <pc:docMk/>
          <pc:sldMk cId="3410504749" sldId="274"/>
        </pc:sldMkLst>
      </pc:sldChg>
      <pc:sldChg chg="del">
        <pc:chgData name="Alfred Asterjadhi" userId="39de57b9-85c0-4fd1-aaac-8ca2b6560ad0" providerId="ADAL" clId="{F0A96221-7881-488D-B053-55CA90BA522C}" dt="2020-12-23T05:03:37.996" v="55" actId="2696"/>
        <pc:sldMkLst>
          <pc:docMk/>
          <pc:sldMk cId="1836740274" sldId="275"/>
        </pc:sldMkLst>
      </pc:sldChg>
      <pc:sldChg chg="del">
        <pc:chgData name="Alfred Asterjadhi" userId="39de57b9-85c0-4fd1-aaac-8ca2b6560ad0" providerId="ADAL" clId="{F0A96221-7881-488D-B053-55CA90BA522C}" dt="2020-12-23T05:03:38.399" v="56" actId="2696"/>
        <pc:sldMkLst>
          <pc:docMk/>
          <pc:sldMk cId="221818773" sldId="276"/>
        </pc:sldMkLst>
      </pc:sldChg>
      <pc:sldChg chg="del">
        <pc:chgData name="Alfred Asterjadhi" userId="39de57b9-85c0-4fd1-aaac-8ca2b6560ad0" providerId="ADAL" clId="{F0A96221-7881-488D-B053-55CA90BA522C}" dt="2020-12-23T05:03:38.812" v="57" actId="2696"/>
        <pc:sldMkLst>
          <pc:docMk/>
          <pc:sldMk cId="3249754029" sldId="277"/>
        </pc:sldMkLst>
      </pc:sldChg>
      <pc:sldChg chg="del">
        <pc:chgData name="Alfred Asterjadhi" userId="39de57b9-85c0-4fd1-aaac-8ca2b6560ad0" providerId="ADAL" clId="{F0A96221-7881-488D-B053-55CA90BA522C}" dt="2020-12-23T05:03:39.233" v="58" actId="2696"/>
        <pc:sldMkLst>
          <pc:docMk/>
          <pc:sldMk cId="917974443" sldId="278"/>
        </pc:sldMkLst>
      </pc:sldChg>
      <pc:sldChg chg="del">
        <pc:chgData name="Alfred Asterjadhi" userId="39de57b9-85c0-4fd1-aaac-8ca2b6560ad0" providerId="ADAL" clId="{F0A96221-7881-488D-B053-55CA90BA522C}" dt="2020-12-23T05:03:39.671" v="59" actId="2696"/>
        <pc:sldMkLst>
          <pc:docMk/>
          <pc:sldMk cId="2383292774" sldId="279"/>
        </pc:sldMkLst>
      </pc:sldChg>
      <pc:sldChg chg="del">
        <pc:chgData name="Alfred Asterjadhi" userId="39de57b9-85c0-4fd1-aaac-8ca2b6560ad0" providerId="ADAL" clId="{F0A96221-7881-488D-B053-55CA90BA522C}" dt="2020-12-23T05:03:40.123" v="60" actId="2696"/>
        <pc:sldMkLst>
          <pc:docMk/>
          <pc:sldMk cId="1997936852" sldId="280"/>
        </pc:sldMkLst>
      </pc:sldChg>
      <pc:sldChg chg="del">
        <pc:chgData name="Alfred Asterjadhi" userId="39de57b9-85c0-4fd1-aaac-8ca2b6560ad0" providerId="ADAL" clId="{F0A96221-7881-488D-B053-55CA90BA522C}" dt="2020-12-23T05:03:40.534" v="61" actId="2696"/>
        <pc:sldMkLst>
          <pc:docMk/>
          <pc:sldMk cId="3222443171" sldId="281"/>
        </pc:sldMkLst>
      </pc:sldChg>
      <pc:sldChg chg="del">
        <pc:chgData name="Alfred Asterjadhi" userId="39de57b9-85c0-4fd1-aaac-8ca2b6560ad0" providerId="ADAL" clId="{F0A96221-7881-488D-B053-55CA90BA522C}" dt="2020-12-23T05:03:40.948" v="62" actId="2696"/>
        <pc:sldMkLst>
          <pc:docMk/>
          <pc:sldMk cId="667942486" sldId="282"/>
        </pc:sldMkLst>
      </pc:sldChg>
      <pc:sldChg chg="del">
        <pc:chgData name="Alfred Asterjadhi" userId="39de57b9-85c0-4fd1-aaac-8ca2b6560ad0" providerId="ADAL" clId="{F0A96221-7881-488D-B053-55CA90BA522C}" dt="2020-12-23T05:03:41.850" v="64" actId="2696"/>
        <pc:sldMkLst>
          <pc:docMk/>
          <pc:sldMk cId="1998818558" sldId="283"/>
        </pc:sldMkLst>
      </pc:sldChg>
      <pc:sldChg chg="del">
        <pc:chgData name="Alfred Asterjadhi" userId="39de57b9-85c0-4fd1-aaac-8ca2b6560ad0" providerId="ADAL" clId="{F0A96221-7881-488D-B053-55CA90BA522C}" dt="2020-12-23T05:03:42.317" v="65" actId="2696"/>
        <pc:sldMkLst>
          <pc:docMk/>
          <pc:sldMk cId="4140538915" sldId="284"/>
        </pc:sldMkLst>
      </pc:sldChg>
      <pc:sldChg chg="del">
        <pc:chgData name="Alfred Asterjadhi" userId="39de57b9-85c0-4fd1-aaac-8ca2b6560ad0" providerId="ADAL" clId="{F0A96221-7881-488D-B053-55CA90BA522C}" dt="2020-12-23T05:03:42.933" v="66" actId="2696"/>
        <pc:sldMkLst>
          <pc:docMk/>
          <pc:sldMk cId="1162964241" sldId="285"/>
        </pc:sldMkLst>
      </pc:sldChg>
      <pc:sldChg chg="del">
        <pc:chgData name="Alfred Asterjadhi" userId="39de57b9-85c0-4fd1-aaac-8ca2b6560ad0" providerId="ADAL" clId="{F0A96221-7881-488D-B053-55CA90BA522C}" dt="2020-12-23T05:04:32.646" v="98" actId="2696"/>
        <pc:sldMkLst>
          <pc:docMk/>
          <pc:sldMk cId="3468723519" sldId="286"/>
        </pc:sldMkLst>
      </pc:sldChg>
      <pc:sldChg chg="del">
        <pc:chgData name="Alfred Asterjadhi" userId="39de57b9-85c0-4fd1-aaac-8ca2b6560ad0" providerId="ADAL" clId="{F0A96221-7881-488D-B053-55CA90BA522C}" dt="2020-12-23T05:03:43.826" v="68" actId="2696"/>
        <pc:sldMkLst>
          <pc:docMk/>
          <pc:sldMk cId="1284905364" sldId="287"/>
        </pc:sldMkLst>
      </pc:sldChg>
      <pc:sldChg chg="del">
        <pc:chgData name="Alfred Asterjadhi" userId="39de57b9-85c0-4fd1-aaac-8ca2b6560ad0" providerId="ADAL" clId="{F0A96221-7881-488D-B053-55CA90BA522C}" dt="2020-12-23T05:03:44.258" v="69" actId="2696"/>
        <pc:sldMkLst>
          <pc:docMk/>
          <pc:sldMk cId="148102703" sldId="288"/>
        </pc:sldMkLst>
      </pc:sldChg>
      <pc:sldChg chg="del">
        <pc:chgData name="Alfred Asterjadhi" userId="39de57b9-85c0-4fd1-aaac-8ca2b6560ad0" providerId="ADAL" clId="{F0A96221-7881-488D-B053-55CA90BA522C}" dt="2020-12-23T05:03:44.705" v="70" actId="2696"/>
        <pc:sldMkLst>
          <pc:docMk/>
          <pc:sldMk cId="2870544573" sldId="289"/>
        </pc:sldMkLst>
      </pc:sldChg>
      <pc:sldChg chg="del">
        <pc:chgData name="Alfred Asterjadhi" userId="39de57b9-85c0-4fd1-aaac-8ca2b6560ad0" providerId="ADAL" clId="{F0A96221-7881-488D-B053-55CA90BA522C}" dt="2020-12-23T05:03:45.121" v="71" actId="2696"/>
        <pc:sldMkLst>
          <pc:docMk/>
          <pc:sldMk cId="1328238546" sldId="290"/>
        </pc:sldMkLst>
      </pc:sldChg>
      <pc:sldChg chg="del">
        <pc:chgData name="Alfred Asterjadhi" userId="39de57b9-85c0-4fd1-aaac-8ca2b6560ad0" providerId="ADAL" clId="{F0A96221-7881-488D-B053-55CA90BA522C}" dt="2020-12-23T05:02:09.655" v="16" actId="2696"/>
        <pc:sldMkLst>
          <pc:docMk/>
          <pc:sldMk cId="890163940" sldId="291"/>
        </pc:sldMkLst>
      </pc:sldChg>
      <pc:sldChg chg="del">
        <pc:chgData name="Alfred Asterjadhi" userId="39de57b9-85c0-4fd1-aaac-8ca2b6560ad0" providerId="ADAL" clId="{F0A96221-7881-488D-B053-55CA90BA522C}" dt="2020-12-23T05:03:45.907" v="73" actId="2696"/>
        <pc:sldMkLst>
          <pc:docMk/>
          <pc:sldMk cId="3608669323" sldId="292"/>
        </pc:sldMkLst>
      </pc:sldChg>
      <pc:sldChg chg="del">
        <pc:chgData name="Alfred Asterjadhi" userId="39de57b9-85c0-4fd1-aaac-8ca2b6560ad0" providerId="ADAL" clId="{F0A96221-7881-488D-B053-55CA90BA522C}" dt="2020-12-23T05:03:46.339" v="74" actId="2696"/>
        <pc:sldMkLst>
          <pc:docMk/>
          <pc:sldMk cId="4249106458" sldId="293"/>
        </pc:sldMkLst>
      </pc:sldChg>
      <pc:sldChg chg="del">
        <pc:chgData name="Alfred Asterjadhi" userId="39de57b9-85c0-4fd1-aaac-8ca2b6560ad0" providerId="ADAL" clId="{F0A96221-7881-488D-B053-55CA90BA522C}" dt="2020-12-23T05:03:46.880" v="75" actId="2696"/>
        <pc:sldMkLst>
          <pc:docMk/>
          <pc:sldMk cId="73471261" sldId="294"/>
        </pc:sldMkLst>
      </pc:sldChg>
      <pc:sldChg chg="del">
        <pc:chgData name="Alfred Asterjadhi" userId="39de57b9-85c0-4fd1-aaac-8ca2b6560ad0" providerId="ADAL" clId="{F0A96221-7881-488D-B053-55CA90BA522C}" dt="2020-12-23T05:03:47.454" v="76" actId="2696"/>
        <pc:sldMkLst>
          <pc:docMk/>
          <pc:sldMk cId="3040319573" sldId="295"/>
        </pc:sldMkLst>
      </pc:sldChg>
      <pc:sldChg chg="del">
        <pc:chgData name="Alfred Asterjadhi" userId="39de57b9-85c0-4fd1-aaac-8ca2b6560ad0" providerId="ADAL" clId="{F0A96221-7881-488D-B053-55CA90BA522C}" dt="2020-12-23T05:03:47.945" v="77" actId="2696"/>
        <pc:sldMkLst>
          <pc:docMk/>
          <pc:sldMk cId="1123956000" sldId="296"/>
        </pc:sldMkLst>
      </pc:sldChg>
      <pc:sldChg chg="del">
        <pc:chgData name="Alfred Asterjadhi" userId="39de57b9-85c0-4fd1-aaac-8ca2b6560ad0" providerId="ADAL" clId="{F0A96221-7881-488D-B053-55CA90BA522C}" dt="2020-12-28T17:41:43.718" v="725" actId="2696"/>
        <pc:sldMkLst>
          <pc:docMk/>
          <pc:sldMk cId="2784506043" sldId="297"/>
        </pc:sldMkLst>
      </pc:sldChg>
      <pc:sldChg chg="del">
        <pc:chgData name="Alfred Asterjadhi" userId="39de57b9-85c0-4fd1-aaac-8ca2b6560ad0" providerId="ADAL" clId="{F0A96221-7881-488D-B053-55CA90BA522C}" dt="2020-12-23T05:04:43.983" v="102" actId="2696"/>
        <pc:sldMkLst>
          <pc:docMk/>
          <pc:sldMk cId="2039312353" sldId="298"/>
        </pc:sldMkLst>
      </pc:sldChg>
      <pc:sldChg chg="addSp delSp modSp">
        <pc:chgData name="Alfred Asterjadhi" userId="39de57b9-85c0-4fd1-aaac-8ca2b6560ad0" providerId="ADAL" clId="{F0A96221-7881-488D-B053-55CA90BA522C}" dt="2021-01-02T00:21:05.673" v="1066" actId="1076"/>
        <pc:sldMkLst>
          <pc:docMk/>
          <pc:sldMk cId="2243228416" sldId="299"/>
        </pc:sldMkLst>
        <pc:spChg chg="mod">
          <ac:chgData name="Alfred Asterjadhi" userId="39de57b9-85c0-4fd1-aaac-8ca2b6560ad0" providerId="ADAL" clId="{F0A96221-7881-488D-B053-55CA90BA522C}" dt="2020-12-28T17:40:32.663" v="723" actId="20577"/>
          <ac:spMkLst>
            <pc:docMk/>
            <pc:sldMk cId="2243228416" sldId="299"/>
            <ac:spMk id="2" creationId="{D98037EA-01CD-49B6-9BB5-232DD9A4DDC5}"/>
          </ac:spMkLst>
        </pc:spChg>
        <pc:spChg chg="mod">
          <ac:chgData name="Alfred Asterjadhi" userId="39de57b9-85c0-4fd1-aaac-8ca2b6560ad0" providerId="ADAL" clId="{F0A96221-7881-488D-B053-55CA90BA522C}" dt="2021-01-01T20:53:39.555" v="1062" actId="6549"/>
          <ac:spMkLst>
            <pc:docMk/>
            <pc:sldMk cId="2243228416" sldId="299"/>
            <ac:spMk id="3" creationId="{3857177C-4F12-41D1-AB93-6925069E5DB9}"/>
          </ac:spMkLst>
        </pc:spChg>
        <pc:spChg chg="add del mod">
          <ac:chgData name="Alfred Asterjadhi" userId="39de57b9-85c0-4fd1-aaac-8ca2b6560ad0" providerId="ADAL" clId="{F0A96221-7881-488D-B053-55CA90BA522C}" dt="2020-12-28T17:31:24.479" v="463"/>
          <ac:spMkLst>
            <pc:docMk/>
            <pc:sldMk cId="2243228416" sldId="299"/>
            <ac:spMk id="6" creationId="{80900358-3464-4FF7-A462-2F19CB70FDBC}"/>
          </ac:spMkLst>
        </pc:spChg>
        <pc:spChg chg="del">
          <ac:chgData name="Alfred Asterjadhi" userId="39de57b9-85c0-4fd1-aaac-8ca2b6560ad0" providerId="ADAL" clId="{F0A96221-7881-488D-B053-55CA90BA522C}" dt="2020-12-28T17:31:22.053" v="462" actId="478"/>
          <ac:spMkLst>
            <pc:docMk/>
            <pc:sldMk cId="2243228416" sldId="299"/>
            <ac:spMk id="7" creationId="{A33ECB10-7819-4C82-A0B2-418AAFBED5A3}"/>
          </ac:spMkLst>
        </pc:spChg>
        <pc:spChg chg="mod">
          <ac:chgData name="Alfred Asterjadhi" userId="39de57b9-85c0-4fd1-aaac-8ca2b6560ad0" providerId="ADAL" clId="{F0A96221-7881-488D-B053-55CA90BA522C}" dt="2020-12-28T17:56:05.656" v="1049" actId="20577"/>
          <ac:spMkLst>
            <pc:docMk/>
            <pc:sldMk cId="2243228416" sldId="299"/>
            <ac:spMk id="8" creationId="{ADA0A8BA-AA59-4AB6-9BD0-89E3B2E275F5}"/>
          </ac:spMkLst>
        </pc:spChg>
        <pc:spChg chg="add del mod">
          <ac:chgData name="Alfred Asterjadhi" userId="39de57b9-85c0-4fd1-aaac-8ca2b6560ad0" providerId="ADAL" clId="{F0A96221-7881-488D-B053-55CA90BA522C}" dt="2020-12-28T17:31:24.479" v="463"/>
          <ac:spMkLst>
            <pc:docMk/>
            <pc:sldMk cId="2243228416" sldId="299"/>
            <ac:spMk id="9" creationId="{63523C85-3EC7-45FD-AC8F-B772A889DBF9}"/>
          </ac:spMkLst>
        </pc:spChg>
        <pc:spChg chg="add del mod">
          <ac:chgData name="Alfred Asterjadhi" userId="39de57b9-85c0-4fd1-aaac-8ca2b6560ad0" providerId="ADAL" clId="{F0A96221-7881-488D-B053-55CA90BA522C}" dt="2020-12-28T17:31:24.479" v="463"/>
          <ac:spMkLst>
            <pc:docMk/>
            <pc:sldMk cId="2243228416" sldId="299"/>
            <ac:spMk id="10" creationId="{FF3BD5A5-5965-4EE7-8069-9A1BD1D1C6A3}"/>
          </ac:spMkLst>
        </pc:spChg>
        <pc:spChg chg="add del mod">
          <ac:chgData name="Alfred Asterjadhi" userId="39de57b9-85c0-4fd1-aaac-8ca2b6560ad0" providerId="ADAL" clId="{F0A96221-7881-488D-B053-55CA90BA522C}" dt="2020-12-28T17:31:24.479" v="463"/>
          <ac:spMkLst>
            <pc:docMk/>
            <pc:sldMk cId="2243228416" sldId="299"/>
            <ac:spMk id="11" creationId="{E7DB1A1C-C8B3-4327-83E4-A6CD22C7EA84}"/>
          </ac:spMkLst>
        </pc:spChg>
        <pc:spChg chg="add del mod">
          <ac:chgData name="Alfred Asterjadhi" userId="39de57b9-85c0-4fd1-aaac-8ca2b6560ad0" providerId="ADAL" clId="{F0A96221-7881-488D-B053-55CA90BA522C}" dt="2020-12-28T17:31:24.479" v="463"/>
          <ac:spMkLst>
            <pc:docMk/>
            <pc:sldMk cId="2243228416" sldId="299"/>
            <ac:spMk id="12" creationId="{1C0BD339-A3EE-4164-827C-5FD5DDA68ABD}"/>
          </ac:spMkLst>
        </pc:spChg>
        <pc:spChg chg="add del">
          <ac:chgData name="Alfred Asterjadhi" userId="39de57b9-85c0-4fd1-aaac-8ca2b6560ad0" providerId="ADAL" clId="{F0A96221-7881-488D-B053-55CA90BA522C}" dt="2020-12-28T17:33:53.283" v="530"/>
          <ac:spMkLst>
            <pc:docMk/>
            <pc:sldMk cId="2243228416" sldId="299"/>
            <ac:spMk id="13" creationId="{74C2A170-A199-4EF6-8F80-BBDB98D480E2}"/>
          </ac:spMkLst>
        </pc:spChg>
        <pc:spChg chg="add del mod">
          <ac:chgData name="Alfred Asterjadhi" userId="39de57b9-85c0-4fd1-aaac-8ca2b6560ad0" providerId="ADAL" clId="{F0A96221-7881-488D-B053-55CA90BA522C}" dt="2020-12-28T17:35:32.965" v="562" actId="478"/>
          <ac:spMkLst>
            <pc:docMk/>
            <pc:sldMk cId="2243228416" sldId="299"/>
            <ac:spMk id="14" creationId="{5AF53C53-2A60-4927-BB9F-89D085109794}"/>
          </ac:spMkLst>
        </pc:spChg>
        <pc:spChg chg="add del">
          <ac:chgData name="Alfred Asterjadhi" userId="39de57b9-85c0-4fd1-aaac-8ca2b6560ad0" providerId="ADAL" clId="{F0A96221-7881-488D-B053-55CA90BA522C}" dt="2020-12-28T17:35:36.418" v="564" actId="478"/>
          <ac:spMkLst>
            <pc:docMk/>
            <pc:sldMk cId="2243228416" sldId="299"/>
            <ac:spMk id="15" creationId="{6A4B29D9-A5C2-4214-BFE2-2EB87ECAD861}"/>
          </ac:spMkLst>
        </pc:spChg>
        <pc:spChg chg="add del">
          <ac:chgData name="Alfred Asterjadhi" userId="39de57b9-85c0-4fd1-aaac-8ca2b6560ad0" providerId="ADAL" clId="{F0A96221-7881-488D-B053-55CA90BA522C}" dt="2020-12-28T17:36:14.616" v="600"/>
          <ac:spMkLst>
            <pc:docMk/>
            <pc:sldMk cId="2243228416" sldId="299"/>
            <ac:spMk id="16" creationId="{595BBFE7-3172-4F2F-856D-02ED5C5DE54A}"/>
          </ac:spMkLst>
        </pc:spChg>
        <pc:spChg chg="add mod">
          <ac:chgData name="Alfred Asterjadhi" userId="39de57b9-85c0-4fd1-aaac-8ca2b6560ad0" providerId="ADAL" clId="{F0A96221-7881-488D-B053-55CA90BA522C}" dt="2021-01-01T20:53:45.556" v="1065" actId="20577"/>
          <ac:spMkLst>
            <pc:docMk/>
            <pc:sldMk cId="2243228416" sldId="299"/>
            <ac:spMk id="17" creationId="{442A1050-6527-4B2E-A943-E125D6B48B52}"/>
          </ac:spMkLst>
        </pc:spChg>
        <pc:spChg chg="add mod">
          <ac:chgData name="Alfred Asterjadhi" userId="39de57b9-85c0-4fd1-aaac-8ca2b6560ad0" providerId="ADAL" clId="{F0A96221-7881-488D-B053-55CA90BA522C}" dt="2021-01-02T00:21:05.673" v="1066" actId="1076"/>
          <ac:spMkLst>
            <pc:docMk/>
            <pc:sldMk cId="2243228416" sldId="299"/>
            <ac:spMk id="18" creationId="{85E9751F-9C9F-433F-B45B-75AD3CEE784B}"/>
          </ac:spMkLst>
        </pc:spChg>
      </pc:sldChg>
      <pc:sldChg chg="del">
        <pc:chgData name="Alfred Asterjadhi" userId="39de57b9-85c0-4fd1-aaac-8ca2b6560ad0" providerId="ADAL" clId="{F0A96221-7881-488D-B053-55CA90BA522C}" dt="2020-12-23T05:03:50.043" v="81" actId="2696"/>
        <pc:sldMkLst>
          <pc:docMk/>
          <pc:sldMk cId="3498282952" sldId="300"/>
        </pc:sldMkLst>
      </pc:sldChg>
      <pc:sldChg chg="del">
        <pc:chgData name="Alfred Asterjadhi" userId="39de57b9-85c0-4fd1-aaac-8ca2b6560ad0" providerId="ADAL" clId="{F0A96221-7881-488D-B053-55CA90BA522C}" dt="2020-12-23T05:03:50.504" v="82" actId="2696"/>
        <pc:sldMkLst>
          <pc:docMk/>
          <pc:sldMk cId="4096216144" sldId="301"/>
        </pc:sldMkLst>
      </pc:sldChg>
      <pc:sldChg chg="del">
        <pc:chgData name="Alfred Asterjadhi" userId="39de57b9-85c0-4fd1-aaac-8ca2b6560ad0" providerId="ADAL" clId="{F0A96221-7881-488D-B053-55CA90BA522C}" dt="2020-12-23T05:03:50.952" v="83" actId="2696"/>
        <pc:sldMkLst>
          <pc:docMk/>
          <pc:sldMk cId="975110731" sldId="302"/>
        </pc:sldMkLst>
      </pc:sldChg>
      <pc:sldChg chg="del">
        <pc:chgData name="Alfred Asterjadhi" userId="39de57b9-85c0-4fd1-aaac-8ca2b6560ad0" providerId="ADAL" clId="{F0A96221-7881-488D-B053-55CA90BA522C}" dt="2020-12-23T05:03:51.403" v="84" actId="2696"/>
        <pc:sldMkLst>
          <pc:docMk/>
          <pc:sldMk cId="1734611920" sldId="303"/>
        </pc:sldMkLst>
      </pc:sldChg>
      <pc:sldChg chg="del">
        <pc:chgData name="Alfred Asterjadhi" userId="39de57b9-85c0-4fd1-aaac-8ca2b6560ad0" providerId="ADAL" clId="{F0A96221-7881-488D-B053-55CA90BA522C}" dt="2020-12-23T05:03:52.194" v="85" actId="2696"/>
        <pc:sldMkLst>
          <pc:docMk/>
          <pc:sldMk cId="2352008090" sldId="304"/>
        </pc:sldMkLst>
      </pc:sldChg>
      <pc:sldChg chg="del">
        <pc:chgData name="Alfred Asterjadhi" userId="39de57b9-85c0-4fd1-aaac-8ca2b6560ad0" providerId="ADAL" clId="{F0A96221-7881-488D-B053-55CA90BA522C}" dt="2020-12-23T05:04:40.669" v="101" actId="2696"/>
        <pc:sldMkLst>
          <pc:docMk/>
          <pc:sldMk cId="1347423047" sldId="305"/>
        </pc:sldMkLst>
      </pc:sldChg>
      <pc:sldChg chg="del">
        <pc:chgData name="Alfred Asterjadhi" userId="39de57b9-85c0-4fd1-aaac-8ca2b6560ad0" providerId="ADAL" clId="{F0A96221-7881-488D-B053-55CA90BA522C}" dt="2020-12-23T05:03:53.326" v="87" actId="2696"/>
        <pc:sldMkLst>
          <pc:docMk/>
          <pc:sldMk cId="1928633523" sldId="307"/>
        </pc:sldMkLst>
      </pc:sldChg>
      <pc:sldChg chg="del">
        <pc:chgData name="Alfred Asterjadhi" userId="39de57b9-85c0-4fd1-aaac-8ca2b6560ad0" providerId="ADAL" clId="{F0A96221-7881-488D-B053-55CA90BA522C}" dt="2020-12-23T05:03:53.811" v="88" actId="2696"/>
        <pc:sldMkLst>
          <pc:docMk/>
          <pc:sldMk cId="118418183" sldId="308"/>
        </pc:sldMkLst>
      </pc:sldChg>
      <pc:sldChg chg="del">
        <pc:chgData name="Alfred Asterjadhi" userId="39de57b9-85c0-4fd1-aaac-8ca2b6560ad0" providerId="ADAL" clId="{F0A96221-7881-488D-B053-55CA90BA522C}" dt="2020-12-23T05:03:54.327" v="89" actId="2696"/>
        <pc:sldMkLst>
          <pc:docMk/>
          <pc:sldMk cId="3219635001" sldId="309"/>
        </pc:sldMkLst>
      </pc:sldChg>
      <pc:sldChg chg="modSp">
        <pc:chgData name="Alfred Asterjadhi" userId="39de57b9-85c0-4fd1-aaac-8ca2b6560ad0" providerId="ADAL" clId="{F0A96221-7881-488D-B053-55CA90BA522C}" dt="2020-12-28T17:55:57.650" v="1047" actId="20577"/>
        <pc:sldMkLst>
          <pc:docMk/>
          <pc:sldMk cId="1677969607" sldId="323"/>
        </pc:sldMkLst>
        <pc:spChg chg="mod">
          <ac:chgData name="Alfred Asterjadhi" userId="39de57b9-85c0-4fd1-aaac-8ca2b6560ad0" providerId="ADAL" clId="{F0A96221-7881-488D-B053-55CA90BA522C}" dt="2020-12-28T17:55:57.650" v="1047" actId="20577"/>
          <ac:spMkLst>
            <pc:docMk/>
            <pc:sldMk cId="1677969607" sldId="323"/>
            <ac:spMk id="7" creationId="{247ADCDE-7164-400D-8B27-4BAED4FE7810}"/>
          </ac:spMkLst>
        </pc:spChg>
      </pc:sldChg>
      <pc:sldChg chg="addSp delSp modSp add">
        <pc:chgData name="Alfred Asterjadhi" userId="39de57b9-85c0-4fd1-aaac-8ca2b6560ad0" providerId="ADAL" clId="{F0A96221-7881-488D-B053-55CA90BA522C}" dt="2020-12-28T21:06:08.250" v="1052" actId="20577"/>
        <pc:sldMkLst>
          <pc:docMk/>
          <pc:sldMk cId="596865926" sldId="324"/>
        </pc:sldMkLst>
        <pc:spChg chg="mod">
          <ac:chgData name="Alfred Asterjadhi" userId="39de57b9-85c0-4fd1-aaac-8ca2b6560ad0" providerId="ADAL" clId="{F0A96221-7881-488D-B053-55CA90BA522C}" dt="2020-12-28T21:06:08.250" v="1052" actId="20577"/>
          <ac:spMkLst>
            <pc:docMk/>
            <pc:sldMk cId="596865926" sldId="324"/>
            <ac:spMk id="2" creationId="{6A27F32D-AAB2-4E4E-8703-7DB27C650C46}"/>
          </ac:spMkLst>
        </pc:spChg>
        <pc:spChg chg="mod">
          <ac:chgData name="Alfred Asterjadhi" userId="39de57b9-85c0-4fd1-aaac-8ca2b6560ad0" providerId="ADAL" clId="{F0A96221-7881-488D-B053-55CA90BA522C}" dt="2020-12-28T17:55:34.833" v="1045" actId="20577"/>
          <ac:spMkLst>
            <pc:docMk/>
            <pc:sldMk cId="596865926" sldId="324"/>
            <ac:spMk id="3" creationId="{D3245099-458D-4C79-9B1C-5CE8FF5DED80}"/>
          </ac:spMkLst>
        </pc:spChg>
        <pc:spChg chg="add del mod">
          <ac:chgData name="Alfred Asterjadhi" userId="39de57b9-85c0-4fd1-aaac-8ca2b6560ad0" providerId="ADAL" clId="{F0A96221-7881-488D-B053-55CA90BA522C}" dt="2020-12-28T17:46:42.580" v="786"/>
          <ac:spMkLst>
            <pc:docMk/>
            <pc:sldMk cId="596865926" sldId="324"/>
            <ac:spMk id="7" creationId="{6DE29721-23C9-4EFE-9C2A-7FDCAD38A08D}"/>
          </ac:spMkLst>
        </pc:spChg>
        <pc:spChg chg="add del mod">
          <ac:chgData name="Alfred Asterjadhi" userId="39de57b9-85c0-4fd1-aaac-8ca2b6560ad0" providerId="ADAL" clId="{F0A96221-7881-488D-B053-55CA90BA522C}" dt="2020-12-28T17:46:42.580" v="786"/>
          <ac:spMkLst>
            <pc:docMk/>
            <pc:sldMk cId="596865926" sldId="324"/>
            <ac:spMk id="8" creationId="{3FFE04CA-1610-4809-9B02-26B526E9E29A}"/>
          </ac:spMkLst>
        </pc:spChg>
        <pc:spChg chg="add del mod">
          <ac:chgData name="Alfred Asterjadhi" userId="39de57b9-85c0-4fd1-aaac-8ca2b6560ad0" providerId="ADAL" clId="{F0A96221-7881-488D-B053-55CA90BA522C}" dt="2020-12-28T17:46:42.580" v="786"/>
          <ac:spMkLst>
            <pc:docMk/>
            <pc:sldMk cId="596865926" sldId="324"/>
            <ac:spMk id="9" creationId="{97502508-2EAD-4ED6-9A63-87A5B0E8DD0F}"/>
          </ac:spMkLst>
        </pc:spChg>
        <pc:spChg chg="add del mod">
          <ac:chgData name="Alfred Asterjadhi" userId="39de57b9-85c0-4fd1-aaac-8ca2b6560ad0" providerId="ADAL" clId="{F0A96221-7881-488D-B053-55CA90BA522C}" dt="2020-12-28T17:46:42.580" v="786"/>
          <ac:spMkLst>
            <pc:docMk/>
            <pc:sldMk cId="596865926" sldId="324"/>
            <ac:spMk id="10" creationId="{0E8F4B15-07A4-4BAB-BB90-8E92BAFFF0AD}"/>
          </ac:spMkLst>
        </pc:spChg>
        <pc:spChg chg="add del mod">
          <ac:chgData name="Alfred Asterjadhi" userId="39de57b9-85c0-4fd1-aaac-8ca2b6560ad0" providerId="ADAL" clId="{F0A96221-7881-488D-B053-55CA90BA522C}" dt="2020-12-28T17:46:42.580" v="786"/>
          <ac:spMkLst>
            <pc:docMk/>
            <pc:sldMk cId="596865926" sldId="324"/>
            <ac:spMk id="11" creationId="{DB475E37-B7A1-4C22-A404-CD9209231FFA}"/>
          </ac:spMkLst>
        </pc:spChg>
      </pc:sldChg>
      <pc:sldChg chg="addSp delSp modSp add del">
        <pc:chgData name="Alfred Asterjadhi" userId="39de57b9-85c0-4fd1-aaac-8ca2b6560ad0" providerId="ADAL" clId="{F0A96221-7881-488D-B053-55CA90BA522C}" dt="2020-12-28T17:45:21.430" v="751" actId="2696"/>
        <pc:sldMkLst>
          <pc:docMk/>
          <pc:sldMk cId="645706702" sldId="324"/>
        </pc:sldMkLst>
        <pc:spChg chg="del">
          <ac:chgData name="Alfred Asterjadhi" userId="39de57b9-85c0-4fd1-aaac-8ca2b6560ad0" providerId="ADAL" clId="{F0A96221-7881-488D-B053-55CA90BA522C}" dt="2020-12-28T17:42:18.852" v="739"/>
          <ac:spMkLst>
            <pc:docMk/>
            <pc:sldMk cId="645706702" sldId="324"/>
            <ac:spMk id="2" creationId="{7DFF1C32-8D9E-4C80-B105-19E440B59EFE}"/>
          </ac:spMkLst>
        </pc:spChg>
        <pc:spChg chg="del">
          <ac:chgData name="Alfred Asterjadhi" userId="39de57b9-85c0-4fd1-aaac-8ca2b6560ad0" providerId="ADAL" clId="{F0A96221-7881-488D-B053-55CA90BA522C}" dt="2020-12-28T17:42:15.064" v="738"/>
          <ac:spMkLst>
            <pc:docMk/>
            <pc:sldMk cId="645706702" sldId="324"/>
            <ac:spMk id="3" creationId="{EB539C0F-4356-4D8D-BD4F-18B19642A098}"/>
          </ac:spMkLst>
        </pc:spChg>
        <pc:spChg chg="add mod">
          <ac:chgData name="Alfred Asterjadhi" userId="39de57b9-85c0-4fd1-aaac-8ca2b6560ad0" providerId="ADAL" clId="{F0A96221-7881-488D-B053-55CA90BA522C}" dt="2020-12-28T17:43:29.883" v="746"/>
          <ac:spMkLst>
            <pc:docMk/>
            <pc:sldMk cId="645706702" sldId="324"/>
            <ac:spMk id="7" creationId="{21328C78-36AD-4BD9-99D6-40BD6CE8B9E0}"/>
          </ac:spMkLst>
        </pc:spChg>
        <pc:spChg chg="add del mod">
          <ac:chgData name="Alfred Asterjadhi" userId="39de57b9-85c0-4fd1-aaac-8ca2b6560ad0" providerId="ADAL" clId="{F0A96221-7881-488D-B053-55CA90BA522C}" dt="2020-12-28T17:42:18.852" v="739"/>
          <ac:spMkLst>
            <pc:docMk/>
            <pc:sldMk cId="645706702" sldId="324"/>
            <ac:spMk id="8" creationId="{F1D75969-E005-41A5-8F6E-AD3AB78AA491}"/>
          </ac:spMkLst>
        </pc:spChg>
        <pc:spChg chg="add del mod">
          <ac:chgData name="Alfred Asterjadhi" userId="39de57b9-85c0-4fd1-aaac-8ca2b6560ad0" providerId="ADAL" clId="{F0A96221-7881-488D-B053-55CA90BA522C}" dt="2020-12-28T17:42:18.852" v="739"/>
          <ac:spMkLst>
            <pc:docMk/>
            <pc:sldMk cId="645706702" sldId="324"/>
            <ac:spMk id="9" creationId="{F301CDAC-66C2-4F38-ADA1-3C01A4086EE8}"/>
          </ac:spMkLst>
        </pc:spChg>
        <pc:spChg chg="add del mod">
          <ac:chgData name="Alfred Asterjadhi" userId="39de57b9-85c0-4fd1-aaac-8ca2b6560ad0" providerId="ADAL" clId="{F0A96221-7881-488D-B053-55CA90BA522C}" dt="2020-12-28T17:42:18.852" v="739"/>
          <ac:spMkLst>
            <pc:docMk/>
            <pc:sldMk cId="645706702" sldId="324"/>
            <ac:spMk id="10" creationId="{5845B8E9-2AB1-4F37-87F5-BE7ECA31588C}"/>
          </ac:spMkLst>
        </pc:spChg>
        <pc:spChg chg="add del mod">
          <ac:chgData name="Alfred Asterjadhi" userId="39de57b9-85c0-4fd1-aaac-8ca2b6560ad0" providerId="ADAL" clId="{F0A96221-7881-488D-B053-55CA90BA522C}" dt="2020-12-28T17:42:18.852" v="739"/>
          <ac:spMkLst>
            <pc:docMk/>
            <pc:sldMk cId="645706702" sldId="324"/>
            <ac:spMk id="11" creationId="{B7587EEF-561B-4863-B29E-6523F457495C}"/>
          </ac:spMkLst>
        </pc:spChg>
        <pc:spChg chg="add mod">
          <ac:chgData name="Alfred Asterjadhi" userId="39de57b9-85c0-4fd1-aaac-8ca2b6560ad0" providerId="ADAL" clId="{F0A96221-7881-488D-B053-55CA90BA522C}" dt="2020-12-28T17:45:01.534" v="750"/>
          <ac:spMkLst>
            <pc:docMk/>
            <pc:sldMk cId="645706702" sldId="324"/>
            <ac:spMk id="12" creationId="{477BF377-3D5A-4721-89B7-1701EC0556BF}"/>
          </ac:spMkLst>
        </pc:spChg>
      </pc:sldChg>
      <pc:sldChg chg="del">
        <pc:chgData name="Alfred Asterjadhi" userId="39de57b9-85c0-4fd1-aaac-8ca2b6560ad0" providerId="ADAL" clId="{F0A96221-7881-488D-B053-55CA90BA522C}" dt="2020-12-23T05:04:46.185" v="103" actId="2696"/>
        <pc:sldMkLst>
          <pc:docMk/>
          <pc:sldMk cId="3558380272" sldId="324"/>
        </pc:sldMkLst>
      </pc:sldChg>
      <pc:sldChg chg="addSp delSp modSp add">
        <pc:chgData name="Alfred Asterjadhi" userId="39de57b9-85c0-4fd1-aaac-8ca2b6560ad0" providerId="ADAL" clId="{F0A96221-7881-488D-B053-55CA90BA522C}" dt="2020-12-28T17:55:18.813" v="1039" actId="20577"/>
        <pc:sldMkLst>
          <pc:docMk/>
          <pc:sldMk cId="3464474659" sldId="325"/>
        </pc:sldMkLst>
        <pc:spChg chg="mod">
          <ac:chgData name="Alfred Asterjadhi" userId="39de57b9-85c0-4fd1-aaac-8ca2b6560ad0" providerId="ADAL" clId="{F0A96221-7881-488D-B053-55CA90BA522C}" dt="2020-12-28T17:55:18.813" v="1039" actId="20577"/>
          <ac:spMkLst>
            <pc:docMk/>
            <pc:sldMk cId="3464474659" sldId="325"/>
            <ac:spMk id="2" creationId="{11C5C3A7-526B-4152-8A7F-BC9636A70131}"/>
          </ac:spMkLst>
        </pc:spChg>
        <pc:spChg chg="mod">
          <ac:chgData name="Alfred Asterjadhi" userId="39de57b9-85c0-4fd1-aaac-8ca2b6560ad0" providerId="ADAL" clId="{F0A96221-7881-488D-B053-55CA90BA522C}" dt="2020-12-28T17:52:33.359" v="928" actId="404"/>
          <ac:spMkLst>
            <pc:docMk/>
            <pc:sldMk cId="3464474659" sldId="325"/>
            <ac:spMk id="3" creationId="{49A6CCA4-296A-475E-8868-A1006DFAF806}"/>
          </ac:spMkLst>
        </pc:spChg>
        <pc:spChg chg="add del mod">
          <ac:chgData name="Alfred Asterjadhi" userId="39de57b9-85c0-4fd1-aaac-8ca2b6560ad0" providerId="ADAL" clId="{F0A96221-7881-488D-B053-55CA90BA522C}" dt="2020-12-28T17:46:36.964" v="784"/>
          <ac:spMkLst>
            <pc:docMk/>
            <pc:sldMk cId="3464474659" sldId="325"/>
            <ac:spMk id="7" creationId="{1F582BFB-5FFD-409F-B92F-7C17613B0B82}"/>
          </ac:spMkLst>
        </pc:spChg>
        <pc:spChg chg="add del mod">
          <ac:chgData name="Alfred Asterjadhi" userId="39de57b9-85c0-4fd1-aaac-8ca2b6560ad0" providerId="ADAL" clId="{F0A96221-7881-488D-B053-55CA90BA522C}" dt="2020-12-28T17:46:36.964" v="784"/>
          <ac:spMkLst>
            <pc:docMk/>
            <pc:sldMk cId="3464474659" sldId="325"/>
            <ac:spMk id="8" creationId="{CA5A90C2-ADE2-43F3-A9E4-164FF1F9D6CC}"/>
          </ac:spMkLst>
        </pc:spChg>
        <pc:spChg chg="add del mod">
          <ac:chgData name="Alfred Asterjadhi" userId="39de57b9-85c0-4fd1-aaac-8ca2b6560ad0" providerId="ADAL" clId="{F0A96221-7881-488D-B053-55CA90BA522C}" dt="2020-12-28T17:46:36.964" v="784"/>
          <ac:spMkLst>
            <pc:docMk/>
            <pc:sldMk cId="3464474659" sldId="325"/>
            <ac:spMk id="9" creationId="{1C5FE291-4241-4FA8-BA7A-13D94FBB680F}"/>
          </ac:spMkLst>
        </pc:spChg>
        <pc:spChg chg="add del mod">
          <ac:chgData name="Alfred Asterjadhi" userId="39de57b9-85c0-4fd1-aaac-8ca2b6560ad0" providerId="ADAL" clId="{F0A96221-7881-488D-B053-55CA90BA522C}" dt="2020-12-28T17:46:36.964" v="784"/>
          <ac:spMkLst>
            <pc:docMk/>
            <pc:sldMk cId="3464474659" sldId="325"/>
            <ac:spMk id="10" creationId="{7A9DBD61-ADE2-4968-8FC6-714DBEEB1362}"/>
          </ac:spMkLst>
        </pc:spChg>
        <pc:spChg chg="add del mod">
          <ac:chgData name="Alfred Asterjadhi" userId="39de57b9-85c0-4fd1-aaac-8ca2b6560ad0" providerId="ADAL" clId="{F0A96221-7881-488D-B053-55CA90BA522C}" dt="2020-12-28T17:46:36.964" v="784"/>
          <ac:spMkLst>
            <pc:docMk/>
            <pc:sldMk cId="3464474659" sldId="325"/>
            <ac:spMk id="11" creationId="{BDACD30D-5F5F-4507-871F-8CB8D972B7BB}"/>
          </ac:spMkLst>
        </pc:spChg>
      </pc:sldChg>
      <pc:sldChg chg="modSp add">
        <pc:chgData name="Alfred Asterjadhi" userId="39de57b9-85c0-4fd1-aaac-8ca2b6560ad0" providerId="ADAL" clId="{F0A96221-7881-488D-B053-55CA90BA522C}" dt="2020-12-28T17:55:13.013" v="1037" actId="20577"/>
        <pc:sldMkLst>
          <pc:docMk/>
          <pc:sldMk cId="3263408447" sldId="326"/>
        </pc:sldMkLst>
        <pc:spChg chg="mod">
          <ac:chgData name="Alfred Asterjadhi" userId="39de57b9-85c0-4fd1-aaac-8ca2b6560ad0" providerId="ADAL" clId="{F0A96221-7881-488D-B053-55CA90BA522C}" dt="2020-12-28T17:55:13.013" v="1037" actId="20577"/>
          <ac:spMkLst>
            <pc:docMk/>
            <pc:sldMk cId="3263408447" sldId="326"/>
            <ac:spMk id="2" creationId="{6A27F32D-AAB2-4E4E-8703-7DB27C650C46}"/>
          </ac:spMkLst>
        </pc:spChg>
        <pc:spChg chg="mod">
          <ac:chgData name="Alfred Asterjadhi" userId="39de57b9-85c0-4fd1-aaac-8ca2b6560ad0" providerId="ADAL" clId="{F0A96221-7881-488D-B053-55CA90BA522C}" dt="2020-12-28T17:52:25.041" v="924"/>
          <ac:spMkLst>
            <pc:docMk/>
            <pc:sldMk cId="3263408447" sldId="326"/>
            <ac:spMk id="3" creationId="{D3245099-458D-4C79-9B1C-5CE8FF5DED80}"/>
          </ac:spMkLst>
        </pc:spChg>
      </pc:sldChg>
      <pc:sldChg chg="modSp add">
        <pc:chgData name="Alfred Asterjadhi" userId="39de57b9-85c0-4fd1-aaac-8ca2b6560ad0" providerId="ADAL" clId="{F0A96221-7881-488D-B053-55CA90BA522C}" dt="2020-12-28T17:55:04.794" v="1035"/>
        <pc:sldMkLst>
          <pc:docMk/>
          <pc:sldMk cId="1491866732" sldId="327"/>
        </pc:sldMkLst>
        <pc:spChg chg="mod">
          <ac:chgData name="Alfred Asterjadhi" userId="39de57b9-85c0-4fd1-aaac-8ca2b6560ad0" providerId="ADAL" clId="{F0A96221-7881-488D-B053-55CA90BA522C}" dt="2020-12-28T17:55:04.794" v="1035"/>
          <ac:spMkLst>
            <pc:docMk/>
            <pc:sldMk cId="1491866732" sldId="327"/>
            <ac:spMk id="2" creationId="{11C5C3A7-526B-4152-8A7F-BC9636A70131}"/>
          </ac:spMkLst>
        </pc:spChg>
        <pc:spChg chg="mod">
          <ac:chgData name="Alfred Asterjadhi" userId="39de57b9-85c0-4fd1-aaac-8ca2b6560ad0" providerId="ADAL" clId="{F0A96221-7881-488D-B053-55CA90BA522C}" dt="2020-12-28T17:52:19.017" v="921"/>
          <ac:spMkLst>
            <pc:docMk/>
            <pc:sldMk cId="1491866732" sldId="327"/>
            <ac:spMk id="3" creationId="{49A6CCA4-296A-475E-8868-A1006DFAF806}"/>
          </ac:spMkLst>
        </pc:spChg>
      </pc:sldChg>
      <pc:sldChg chg="addSp delSp modSp add">
        <pc:chgData name="Alfred Asterjadhi" userId="39de57b9-85c0-4fd1-aaac-8ca2b6560ad0" providerId="ADAL" clId="{F0A96221-7881-488D-B053-55CA90BA522C}" dt="2020-12-28T17:50:53.153" v="881" actId="14100"/>
        <pc:sldMkLst>
          <pc:docMk/>
          <pc:sldMk cId="1908471061" sldId="328"/>
        </pc:sldMkLst>
        <pc:spChg chg="mod">
          <ac:chgData name="Alfred Asterjadhi" userId="39de57b9-85c0-4fd1-aaac-8ca2b6560ad0" providerId="ADAL" clId="{F0A96221-7881-488D-B053-55CA90BA522C}" dt="2020-12-28T17:50:13.116" v="870" actId="20577"/>
          <ac:spMkLst>
            <pc:docMk/>
            <pc:sldMk cId="1908471061" sldId="328"/>
            <ac:spMk id="2" creationId="{B657C291-90A3-4D15-9C06-A46352662972}"/>
          </ac:spMkLst>
        </pc:spChg>
        <pc:spChg chg="mod">
          <ac:chgData name="Alfred Asterjadhi" userId="39de57b9-85c0-4fd1-aaac-8ca2b6560ad0" providerId="ADAL" clId="{F0A96221-7881-488D-B053-55CA90BA522C}" dt="2020-12-28T17:50:53.153" v="881" actId="14100"/>
          <ac:spMkLst>
            <pc:docMk/>
            <pc:sldMk cId="1908471061" sldId="328"/>
            <ac:spMk id="3" creationId="{3EF9BE80-D462-4B64-8448-3B553445EDCF}"/>
          </ac:spMkLst>
        </pc:spChg>
        <pc:spChg chg="add del mod">
          <ac:chgData name="Alfred Asterjadhi" userId="39de57b9-85c0-4fd1-aaac-8ca2b6560ad0" providerId="ADAL" clId="{F0A96221-7881-488D-B053-55CA90BA522C}" dt="2020-12-28T17:50:29.643" v="872"/>
          <ac:spMkLst>
            <pc:docMk/>
            <pc:sldMk cId="1908471061" sldId="328"/>
            <ac:spMk id="7" creationId="{6DB0CC5E-B41F-4426-939D-D3AF6C5EE5DE}"/>
          </ac:spMkLst>
        </pc:spChg>
        <pc:spChg chg="add del mod">
          <ac:chgData name="Alfred Asterjadhi" userId="39de57b9-85c0-4fd1-aaac-8ca2b6560ad0" providerId="ADAL" clId="{F0A96221-7881-488D-B053-55CA90BA522C}" dt="2020-12-28T17:50:29.643" v="872"/>
          <ac:spMkLst>
            <pc:docMk/>
            <pc:sldMk cId="1908471061" sldId="328"/>
            <ac:spMk id="8" creationId="{76398762-A7B4-465D-8E68-AD526FBEFA4C}"/>
          </ac:spMkLst>
        </pc:spChg>
        <pc:spChg chg="add del mod">
          <ac:chgData name="Alfred Asterjadhi" userId="39de57b9-85c0-4fd1-aaac-8ca2b6560ad0" providerId="ADAL" clId="{F0A96221-7881-488D-B053-55CA90BA522C}" dt="2020-12-28T17:50:29.643" v="872"/>
          <ac:spMkLst>
            <pc:docMk/>
            <pc:sldMk cId="1908471061" sldId="328"/>
            <ac:spMk id="9" creationId="{4E7EDFAF-9085-4231-B136-DB913049BBDC}"/>
          </ac:spMkLst>
        </pc:spChg>
        <pc:spChg chg="add del mod">
          <ac:chgData name="Alfred Asterjadhi" userId="39de57b9-85c0-4fd1-aaac-8ca2b6560ad0" providerId="ADAL" clId="{F0A96221-7881-488D-B053-55CA90BA522C}" dt="2020-12-28T17:50:29.643" v="872"/>
          <ac:spMkLst>
            <pc:docMk/>
            <pc:sldMk cId="1908471061" sldId="328"/>
            <ac:spMk id="10" creationId="{65B3661C-2C00-4248-9F75-1D6C3FB7C8FA}"/>
          </ac:spMkLst>
        </pc:spChg>
        <pc:spChg chg="add del mod">
          <ac:chgData name="Alfred Asterjadhi" userId="39de57b9-85c0-4fd1-aaac-8ca2b6560ad0" providerId="ADAL" clId="{F0A96221-7881-488D-B053-55CA90BA522C}" dt="2020-12-28T17:50:29.643" v="872"/>
          <ac:spMkLst>
            <pc:docMk/>
            <pc:sldMk cId="1908471061" sldId="328"/>
            <ac:spMk id="11" creationId="{FD6C9BD5-07CF-40B3-8647-DDB1A92633D1}"/>
          </ac:spMkLst>
        </pc:spChg>
      </pc:sldChg>
      <pc:sldChg chg="modSp add">
        <pc:chgData name="Alfred Asterjadhi" userId="39de57b9-85c0-4fd1-aaac-8ca2b6560ad0" providerId="ADAL" clId="{F0A96221-7881-488D-B053-55CA90BA522C}" dt="2020-12-28T21:06:47.300" v="1053" actId="20577"/>
        <pc:sldMkLst>
          <pc:docMk/>
          <pc:sldMk cId="2064304001" sldId="329"/>
        </pc:sldMkLst>
        <pc:spChg chg="mod">
          <ac:chgData name="Alfred Asterjadhi" userId="39de57b9-85c0-4fd1-aaac-8ca2b6560ad0" providerId="ADAL" clId="{F0A96221-7881-488D-B053-55CA90BA522C}" dt="2020-12-28T17:54:52.353" v="1034" actId="20577"/>
          <ac:spMkLst>
            <pc:docMk/>
            <pc:sldMk cId="2064304001" sldId="329"/>
            <ac:spMk id="2" creationId="{11C5C3A7-526B-4152-8A7F-BC9636A70131}"/>
          </ac:spMkLst>
        </pc:spChg>
        <pc:spChg chg="mod">
          <ac:chgData name="Alfred Asterjadhi" userId="39de57b9-85c0-4fd1-aaac-8ca2b6560ad0" providerId="ADAL" clId="{F0A96221-7881-488D-B053-55CA90BA522C}" dt="2020-12-28T21:06:47.300" v="1053" actId="20577"/>
          <ac:spMkLst>
            <pc:docMk/>
            <pc:sldMk cId="2064304001" sldId="329"/>
            <ac:spMk id="3" creationId="{49A6CCA4-296A-475E-8868-A1006DFAF806}"/>
          </ac:spMkLst>
        </pc:spChg>
      </pc:sldChg>
      <pc:sldChg chg="del">
        <pc:chgData name="Alfred Asterjadhi" userId="39de57b9-85c0-4fd1-aaac-8ca2b6560ad0" providerId="ADAL" clId="{F0A96221-7881-488D-B053-55CA90BA522C}" dt="2020-12-28T17:41:46.368" v="726" actId="2696"/>
        <pc:sldMkLst>
          <pc:docMk/>
          <pc:sldMk cId="2664910995" sldId="330"/>
        </pc:sldMkLst>
      </pc:sldChg>
      <pc:sldChg chg="del">
        <pc:chgData name="Alfred Asterjadhi" userId="39de57b9-85c0-4fd1-aaac-8ca2b6560ad0" providerId="ADAL" clId="{F0A96221-7881-488D-B053-55CA90BA522C}" dt="2020-12-23T05:01:46.936" v="7" actId="2696"/>
        <pc:sldMkLst>
          <pc:docMk/>
          <pc:sldMk cId="4012074164" sldId="343"/>
        </pc:sldMkLst>
      </pc:sldChg>
      <pc:sldChg chg="del">
        <pc:chgData name="Alfred Asterjadhi" userId="39de57b9-85c0-4fd1-aaac-8ca2b6560ad0" providerId="ADAL" clId="{F0A96221-7881-488D-B053-55CA90BA522C}" dt="2020-12-23T05:01:42.793" v="4" actId="2696"/>
        <pc:sldMkLst>
          <pc:docMk/>
          <pc:sldMk cId="2090181183" sldId="356"/>
        </pc:sldMkLst>
      </pc:sldChg>
      <pc:sldChg chg="del">
        <pc:chgData name="Alfred Asterjadhi" userId="39de57b9-85c0-4fd1-aaac-8ca2b6560ad0" providerId="ADAL" clId="{F0A96221-7881-488D-B053-55CA90BA522C}" dt="2020-12-23T05:01:39.149" v="1" actId="2696"/>
        <pc:sldMkLst>
          <pc:docMk/>
          <pc:sldMk cId="2304446118" sldId="357"/>
        </pc:sldMkLst>
      </pc:sldChg>
      <pc:sldChg chg="del">
        <pc:chgData name="Alfred Asterjadhi" userId="39de57b9-85c0-4fd1-aaac-8ca2b6560ad0" providerId="ADAL" clId="{F0A96221-7881-488D-B053-55CA90BA522C}" dt="2020-12-23T05:01:55.090" v="13" actId="2696"/>
        <pc:sldMkLst>
          <pc:docMk/>
          <pc:sldMk cId="196256553" sldId="358"/>
        </pc:sldMkLst>
      </pc:sldChg>
      <pc:sldChg chg="del">
        <pc:chgData name="Alfred Asterjadhi" userId="39de57b9-85c0-4fd1-aaac-8ca2b6560ad0" providerId="ADAL" clId="{F0A96221-7881-488D-B053-55CA90BA522C}" dt="2020-12-23T05:02:03.002" v="15" actId="2696"/>
        <pc:sldMkLst>
          <pc:docMk/>
          <pc:sldMk cId="2034105741" sldId="364"/>
        </pc:sldMkLst>
      </pc:sldChg>
      <pc:sldChg chg="del">
        <pc:chgData name="Alfred Asterjadhi" userId="39de57b9-85c0-4fd1-aaac-8ca2b6560ad0" providerId="ADAL" clId="{F0A96221-7881-488D-B053-55CA90BA522C}" dt="2020-12-23T05:02:11.382" v="17" actId="2696"/>
        <pc:sldMkLst>
          <pc:docMk/>
          <pc:sldMk cId="3523270210" sldId="365"/>
        </pc:sldMkLst>
      </pc:sldChg>
      <pc:sldChg chg="del">
        <pc:chgData name="Alfred Asterjadhi" userId="39de57b9-85c0-4fd1-aaac-8ca2b6560ad0" providerId="ADAL" clId="{F0A96221-7881-488D-B053-55CA90BA522C}" dt="2020-12-23T05:03:05.754" v="35" actId="2696"/>
        <pc:sldMkLst>
          <pc:docMk/>
          <pc:sldMk cId="3180790638" sldId="369"/>
        </pc:sldMkLst>
      </pc:sldChg>
      <pc:sldChg chg="del">
        <pc:chgData name="Alfred Asterjadhi" userId="39de57b9-85c0-4fd1-aaac-8ca2b6560ad0" providerId="ADAL" clId="{F0A96221-7881-488D-B053-55CA90BA522C}" dt="2020-12-23T05:04:48.620" v="104" actId="2696"/>
        <pc:sldMkLst>
          <pc:docMk/>
          <pc:sldMk cId="994165189" sldId="370"/>
        </pc:sldMkLst>
      </pc:sldChg>
      <pc:sldChg chg="del">
        <pc:chgData name="Alfred Asterjadhi" userId="39de57b9-85c0-4fd1-aaac-8ca2b6560ad0" providerId="ADAL" clId="{F0A96221-7881-488D-B053-55CA90BA522C}" dt="2020-12-28T17:41:57.809" v="736" actId="2696"/>
        <pc:sldMkLst>
          <pc:docMk/>
          <pc:sldMk cId="2236786778" sldId="374"/>
        </pc:sldMkLst>
      </pc:sldChg>
      <pc:sldChg chg="del">
        <pc:chgData name="Alfred Asterjadhi" userId="39de57b9-85c0-4fd1-aaac-8ca2b6560ad0" providerId="ADAL" clId="{F0A96221-7881-488D-B053-55CA90BA522C}" dt="2020-12-23T05:02:35.109" v="18" actId="2696"/>
        <pc:sldMkLst>
          <pc:docMk/>
          <pc:sldMk cId="260372023" sldId="375"/>
        </pc:sldMkLst>
      </pc:sldChg>
      <pc:sldChg chg="del">
        <pc:chgData name="Alfred Asterjadhi" userId="39de57b9-85c0-4fd1-aaac-8ca2b6560ad0" providerId="ADAL" clId="{F0A96221-7881-488D-B053-55CA90BA522C}" dt="2020-12-23T05:02:35.956" v="19" actId="2696"/>
        <pc:sldMkLst>
          <pc:docMk/>
          <pc:sldMk cId="3599809708" sldId="376"/>
        </pc:sldMkLst>
      </pc:sldChg>
      <pc:sldChg chg="del">
        <pc:chgData name="Alfred Asterjadhi" userId="39de57b9-85c0-4fd1-aaac-8ca2b6560ad0" providerId="ADAL" clId="{F0A96221-7881-488D-B053-55CA90BA522C}" dt="2020-12-28T17:41:54.027" v="733" actId="2696"/>
        <pc:sldMkLst>
          <pc:docMk/>
          <pc:sldMk cId="1032495733" sldId="377"/>
        </pc:sldMkLst>
      </pc:sldChg>
      <pc:sldChg chg="del">
        <pc:chgData name="Alfred Asterjadhi" userId="39de57b9-85c0-4fd1-aaac-8ca2b6560ad0" providerId="ADAL" clId="{F0A96221-7881-488D-B053-55CA90BA522C}" dt="2020-12-23T05:02:47.047" v="22" actId="2696"/>
        <pc:sldMkLst>
          <pc:docMk/>
          <pc:sldMk cId="2835338694" sldId="378"/>
        </pc:sldMkLst>
      </pc:sldChg>
      <pc:sldChg chg="del">
        <pc:chgData name="Alfred Asterjadhi" userId="39de57b9-85c0-4fd1-aaac-8ca2b6560ad0" providerId="ADAL" clId="{F0A96221-7881-488D-B053-55CA90BA522C}" dt="2020-12-23T05:02:48.284" v="23" actId="2696"/>
        <pc:sldMkLst>
          <pc:docMk/>
          <pc:sldMk cId="1765247309" sldId="379"/>
        </pc:sldMkLst>
      </pc:sldChg>
      <pc:sldChg chg="del">
        <pc:chgData name="Alfred Asterjadhi" userId="39de57b9-85c0-4fd1-aaac-8ca2b6560ad0" providerId="ADAL" clId="{F0A96221-7881-488D-B053-55CA90BA522C}" dt="2020-12-28T17:41:53.075" v="732" actId="2696"/>
        <pc:sldMkLst>
          <pc:docMk/>
          <pc:sldMk cId="3624576305" sldId="380"/>
        </pc:sldMkLst>
      </pc:sldChg>
      <pc:sldChg chg="del">
        <pc:chgData name="Alfred Asterjadhi" userId="39de57b9-85c0-4fd1-aaac-8ca2b6560ad0" providerId="ADAL" clId="{F0A96221-7881-488D-B053-55CA90BA522C}" dt="2020-12-23T05:02:50.359" v="24" actId="2696"/>
        <pc:sldMkLst>
          <pc:docMk/>
          <pc:sldMk cId="3387707734" sldId="381"/>
        </pc:sldMkLst>
      </pc:sldChg>
      <pc:sldChg chg="del">
        <pc:chgData name="Alfred Asterjadhi" userId="39de57b9-85c0-4fd1-aaac-8ca2b6560ad0" providerId="ADAL" clId="{F0A96221-7881-488D-B053-55CA90BA522C}" dt="2020-12-23T05:02:51.840" v="25" actId="2696"/>
        <pc:sldMkLst>
          <pc:docMk/>
          <pc:sldMk cId="2596491405" sldId="382"/>
        </pc:sldMkLst>
      </pc:sldChg>
      <pc:sldChg chg="del">
        <pc:chgData name="Alfred Asterjadhi" userId="39de57b9-85c0-4fd1-aaac-8ca2b6560ad0" providerId="ADAL" clId="{F0A96221-7881-488D-B053-55CA90BA522C}" dt="2020-12-28T17:41:51.226" v="731" actId="2696"/>
        <pc:sldMkLst>
          <pc:docMk/>
          <pc:sldMk cId="471761505" sldId="383"/>
        </pc:sldMkLst>
      </pc:sldChg>
      <pc:sldChg chg="del">
        <pc:chgData name="Alfred Asterjadhi" userId="39de57b9-85c0-4fd1-aaac-8ca2b6560ad0" providerId="ADAL" clId="{F0A96221-7881-488D-B053-55CA90BA522C}" dt="2020-12-23T05:02:53.604" v="26" actId="2696"/>
        <pc:sldMkLst>
          <pc:docMk/>
          <pc:sldMk cId="3324196167" sldId="384"/>
        </pc:sldMkLst>
      </pc:sldChg>
      <pc:sldChg chg="del">
        <pc:chgData name="Alfred Asterjadhi" userId="39de57b9-85c0-4fd1-aaac-8ca2b6560ad0" providerId="ADAL" clId="{F0A96221-7881-488D-B053-55CA90BA522C}" dt="2020-12-23T05:02:54.343" v="27" actId="2696"/>
        <pc:sldMkLst>
          <pc:docMk/>
          <pc:sldMk cId="435812449" sldId="385"/>
        </pc:sldMkLst>
      </pc:sldChg>
      <pc:sldChg chg="del">
        <pc:chgData name="Alfred Asterjadhi" userId="39de57b9-85c0-4fd1-aaac-8ca2b6560ad0" providerId="ADAL" clId="{F0A96221-7881-488D-B053-55CA90BA522C}" dt="2020-12-28T17:41:49.286" v="729" actId="2696"/>
        <pc:sldMkLst>
          <pc:docMk/>
          <pc:sldMk cId="583181060" sldId="386"/>
        </pc:sldMkLst>
      </pc:sldChg>
      <pc:sldChg chg="del">
        <pc:chgData name="Alfred Asterjadhi" userId="39de57b9-85c0-4fd1-aaac-8ca2b6560ad0" providerId="ADAL" clId="{F0A96221-7881-488D-B053-55CA90BA522C}" dt="2020-12-23T05:02:57.901" v="29" actId="2696"/>
        <pc:sldMkLst>
          <pc:docMk/>
          <pc:sldMk cId="1950504488" sldId="387"/>
        </pc:sldMkLst>
      </pc:sldChg>
      <pc:sldChg chg="del">
        <pc:chgData name="Alfred Asterjadhi" userId="39de57b9-85c0-4fd1-aaac-8ca2b6560ad0" providerId="ADAL" clId="{F0A96221-7881-488D-B053-55CA90BA522C}" dt="2020-12-23T05:02:58.529" v="30" actId="2696"/>
        <pc:sldMkLst>
          <pc:docMk/>
          <pc:sldMk cId="4104515767" sldId="388"/>
        </pc:sldMkLst>
      </pc:sldChg>
      <pc:sldChg chg="del">
        <pc:chgData name="Alfred Asterjadhi" userId="39de57b9-85c0-4fd1-aaac-8ca2b6560ad0" providerId="ADAL" clId="{F0A96221-7881-488D-B053-55CA90BA522C}" dt="2020-12-28T17:41:48.314" v="728" actId="2696"/>
        <pc:sldMkLst>
          <pc:docMk/>
          <pc:sldMk cId="329778494" sldId="389"/>
        </pc:sldMkLst>
      </pc:sldChg>
      <pc:sldChg chg="del">
        <pc:chgData name="Alfred Asterjadhi" userId="39de57b9-85c0-4fd1-aaac-8ca2b6560ad0" providerId="ADAL" clId="{F0A96221-7881-488D-B053-55CA90BA522C}" dt="2020-12-23T05:03:00.194" v="31" actId="2696"/>
        <pc:sldMkLst>
          <pc:docMk/>
          <pc:sldMk cId="4291757325" sldId="390"/>
        </pc:sldMkLst>
      </pc:sldChg>
      <pc:sldChg chg="del">
        <pc:chgData name="Alfred Asterjadhi" userId="39de57b9-85c0-4fd1-aaac-8ca2b6560ad0" providerId="ADAL" clId="{F0A96221-7881-488D-B053-55CA90BA522C}" dt="2020-12-23T05:03:01.394" v="32" actId="2696"/>
        <pc:sldMkLst>
          <pc:docMk/>
          <pc:sldMk cId="3873152281" sldId="391"/>
        </pc:sldMkLst>
      </pc:sldChg>
      <pc:sldChg chg="del">
        <pc:chgData name="Alfred Asterjadhi" userId="39de57b9-85c0-4fd1-aaac-8ca2b6560ad0" providerId="ADAL" clId="{F0A96221-7881-488D-B053-55CA90BA522C}" dt="2020-12-23T05:04:49.983" v="105" actId="2696"/>
        <pc:sldMkLst>
          <pc:docMk/>
          <pc:sldMk cId="217313492" sldId="393"/>
        </pc:sldMkLst>
      </pc:sldChg>
      <pc:sldChg chg="del">
        <pc:chgData name="Alfred Asterjadhi" userId="39de57b9-85c0-4fd1-aaac-8ca2b6560ad0" providerId="ADAL" clId="{F0A96221-7881-488D-B053-55CA90BA522C}" dt="2020-12-23T05:01:45.344" v="5" actId="2696"/>
        <pc:sldMkLst>
          <pc:docMk/>
          <pc:sldMk cId="3947339360" sldId="394"/>
        </pc:sldMkLst>
      </pc:sldChg>
      <pc:sldChg chg="del">
        <pc:chgData name="Alfred Asterjadhi" userId="39de57b9-85c0-4fd1-aaac-8ca2b6560ad0" providerId="ADAL" clId="{F0A96221-7881-488D-B053-55CA90BA522C}" dt="2020-12-23T05:01:46.070" v="6" actId="2696"/>
        <pc:sldMkLst>
          <pc:docMk/>
          <pc:sldMk cId="1277193041" sldId="395"/>
        </pc:sldMkLst>
      </pc:sldChg>
      <pc:sldChg chg="del">
        <pc:chgData name="Alfred Asterjadhi" userId="39de57b9-85c0-4fd1-aaac-8ca2b6560ad0" providerId="ADAL" clId="{F0A96221-7881-488D-B053-55CA90BA522C}" dt="2020-12-23T05:01:40.597" v="2" actId="2696"/>
        <pc:sldMkLst>
          <pc:docMk/>
          <pc:sldMk cId="861208131" sldId="396"/>
        </pc:sldMkLst>
      </pc:sldChg>
      <pc:sldChg chg="del">
        <pc:chgData name="Alfred Asterjadhi" userId="39de57b9-85c0-4fd1-aaac-8ca2b6560ad0" providerId="ADAL" clId="{F0A96221-7881-488D-B053-55CA90BA522C}" dt="2020-12-23T05:00:59.345" v="0" actId="2696"/>
        <pc:sldMkLst>
          <pc:docMk/>
          <pc:sldMk cId="3596618118" sldId="397"/>
        </pc:sldMkLst>
      </pc:sldChg>
      <pc:sldChg chg="del">
        <pc:chgData name="Alfred Asterjadhi" userId="39de57b9-85c0-4fd1-aaac-8ca2b6560ad0" providerId="ADAL" clId="{F0A96221-7881-488D-B053-55CA90BA522C}" dt="2020-12-28T17:41:56.119" v="735" actId="2696"/>
        <pc:sldMkLst>
          <pc:docMk/>
          <pc:sldMk cId="3137302080" sldId="398"/>
        </pc:sldMkLst>
      </pc:sldChg>
      <pc:sldChg chg="del">
        <pc:chgData name="Alfred Asterjadhi" userId="39de57b9-85c0-4fd1-aaac-8ca2b6560ad0" providerId="ADAL" clId="{F0A96221-7881-488D-B053-55CA90BA522C}" dt="2020-12-23T05:02:38.791" v="20" actId="2696"/>
        <pc:sldMkLst>
          <pc:docMk/>
          <pc:sldMk cId="3523524851" sldId="399"/>
        </pc:sldMkLst>
      </pc:sldChg>
      <pc:sldChg chg="del">
        <pc:chgData name="Alfred Asterjadhi" userId="39de57b9-85c0-4fd1-aaac-8ca2b6560ad0" providerId="ADAL" clId="{F0A96221-7881-488D-B053-55CA90BA522C}" dt="2020-12-28T17:41:55.077" v="734" actId="2696"/>
        <pc:sldMkLst>
          <pc:docMk/>
          <pc:sldMk cId="3792746090" sldId="400"/>
        </pc:sldMkLst>
      </pc:sldChg>
      <pc:sldChg chg="del">
        <pc:chgData name="Alfred Asterjadhi" userId="39de57b9-85c0-4fd1-aaac-8ca2b6560ad0" providerId="ADAL" clId="{F0A96221-7881-488D-B053-55CA90BA522C}" dt="2020-12-23T05:02:41.337" v="21" actId="2696"/>
        <pc:sldMkLst>
          <pc:docMk/>
          <pc:sldMk cId="496491643" sldId="401"/>
        </pc:sldMkLst>
      </pc:sldChg>
      <pc:sldChg chg="del">
        <pc:chgData name="Alfred Asterjadhi" userId="39de57b9-85c0-4fd1-aaac-8ca2b6560ad0" providerId="ADAL" clId="{F0A96221-7881-488D-B053-55CA90BA522C}" dt="2020-12-23T05:01:47.784" v="8" actId="2696"/>
        <pc:sldMkLst>
          <pc:docMk/>
          <pc:sldMk cId="2862338633" sldId="402"/>
        </pc:sldMkLst>
      </pc:sldChg>
      <pc:sldChg chg="del">
        <pc:chgData name="Alfred Asterjadhi" userId="39de57b9-85c0-4fd1-aaac-8ca2b6560ad0" providerId="ADAL" clId="{F0A96221-7881-488D-B053-55CA90BA522C}" dt="2020-12-23T05:01:48.724" v="9" actId="2696"/>
        <pc:sldMkLst>
          <pc:docMk/>
          <pc:sldMk cId="71395740" sldId="403"/>
        </pc:sldMkLst>
      </pc:sldChg>
      <pc:sldChg chg="del">
        <pc:chgData name="Alfred Asterjadhi" userId="39de57b9-85c0-4fd1-aaac-8ca2b6560ad0" providerId="ADAL" clId="{F0A96221-7881-488D-B053-55CA90BA522C}" dt="2020-12-23T05:01:50.134" v="10" actId="2696"/>
        <pc:sldMkLst>
          <pc:docMk/>
          <pc:sldMk cId="2134147008" sldId="404"/>
        </pc:sldMkLst>
      </pc:sldChg>
      <pc:sldChg chg="del">
        <pc:chgData name="Alfred Asterjadhi" userId="39de57b9-85c0-4fd1-aaac-8ca2b6560ad0" providerId="ADAL" clId="{F0A96221-7881-488D-B053-55CA90BA522C}" dt="2020-12-23T05:01:50.991" v="11" actId="2696"/>
        <pc:sldMkLst>
          <pc:docMk/>
          <pc:sldMk cId="3267710160" sldId="405"/>
        </pc:sldMkLst>
      </pc:sldChg>
      <pc:sldChg chg="del">
        <pc:chgData name="Alfred Asterjadhi" userId="39de57b9-85c0-4fd1-aaac-8ca2b6560ad0" providerId="ADAL" clId="{F0A96221-7881-488D-B053-55CA90BA522C}" dt="2020-12-23T05:01:51.850" v="12" actId="2696"/>
        <pc:sldMkLst>
          <pc:docMk/>
          <pc:sldMk cId="2079882875" sldId="406"/>
        </pc:sldMkLst>
      </pc:sldChg>
      <pc:sldChg chg="del">
        <pc:chgData name="Alfred Asterjadhi" userId="39de57b9-85c0-4fd1-aaac-8ca2b6560ad0" providerId="ADAL" clId="{F0A96221-7881-488D-B053-55CA90BA522C}" dt="2020-12-23T05:01:42.039" v="3" actId="2696"/>
        <pc:sldMkLst>
          <pc:docMk/>
          <pc:sldMk cId="1258852936" sldId="407"/>
        </pc:sldMkLst>
      </pc:sldChg>
      <pc:sldChg chg="del">
        <pc:chgData name="Alfred Asterjadhi" userId="39de57b9-85c0-4fd1-aaac-8ca2b6560ad0" providerId="ADAL" clId="{F0A96221-7881-488D-B053-55CA90BA522C}" dt="2020-12-28T17:41:50.099" v="730" actId="2696"/>
        <pc:sldMkLst>
          <pc:docMk/>
          <pc:sldMk cId="1742250434" sldId="410"/>
        </pc:sldMkLst>
      </pc:sldChg>
      <pc:sldChg chg="del">
        <pc:chgData name="Alfred Asterjadhi" userId="39de57b9-85c0-4fd1-aaac-8ca2b6560ad0" providerId="ADAL" clId="{F0A96221-7881-488D-B053-55CA90BA522C}" dt="2020-12-23T05:02:56.155" v="28" actId="2696"/>
        <pc:sldMkLst>
          <pc:docMk/>
          <pc:sldMk cId="2945936177" sldId="411"/>
        </pc:sldMkLst>
      </pc:sldChg>
      <pc:sldChg chg="del">
        <pc:chgData name="Alfred Asterjadhi" userId="39de57b9-85c0-4fd1-aaac-8ca2b6560ad0" providerId="ADAL" clId="{F0A96221-7881-488D-B053-55CA90BA522C}" dt="2020-12-28T17:41:47.245" v="727" actId="2696"/>
        <pc:sldMkLst>
          <pc:docMk/>
          <pc:sldMk cId="2018377594" sldId="412"/>
        </pc:sldMkLst>
      </pc:sldChg>
      <pc:sldChg chg="del">
        <pc:chgData name="Alfred Asterjadhi" userId="39de57b9-85c0-4fd1-aaac-8ca2b6560ad0" providerId="ADAL" clId="{F0A96221-7881-488D-B053-55CA90BA522C}" dt="2020-12-23T05:03:03.091" v="33" actId="2696"/>
        <pc:sldMkLst>
          <pc:docMk/>
          <pc:sldMk cId="2656700324" sldId="413"/>
        </pc:sldMkLst>
      </pc:sldChg>
      <pc:sldChg chg="del">
        <pc:chgData name="Alfred Asterjadhi" userId="39de57b9-85c0-4fd1-aaac-8ca2b6560ad0" providerId="ADAL" clId="{F0A96221-7881-488D-B053-55CA90BA522C}" dt="2020-12-23T05:03:03.643" v="34" actId="2696"/>
        <pc:sldMkLst>
          <pc:docMk/>
          <pc:sldMk cId="2869053354" sldId="414"/>
        </pc:sldMkLst>
      </pc:sldChg>
      <pc:sldChg chg="del">
        <pc:chgData name="Alfred Asterjadhi" userId="39de57b9-85c0-4fd1-aaac-8ca2b6560ad0" providerId="ADAL" clId="{F0A96221-7881-488D-B053-55CA90BA522C}" dt="2020-12-23T05:03:27.053" v="36" actId="2696"/>
        <pc:sldMkLst>
          <pc:docMk/>
          <pc:sldMk cId="4265566709" sldId="415"/>
        </pc:sldMkLst>
      </pc:sldChg>
      <pc:sldChg chg="del">
        <pc:chgData name="Alfred Asterjadhi" userId="39de57b9-85c0-4fd1-aaac-8ca2b6560ad0" providerId="ADAL" clId="{F0A96221-7881-488D-B053-55CA90BA522C}" dt="2020-12-23T05:03:28.635" v="37" actId="2696"/>
        <pc:sldMkLst>
          <pc:docMk/>
          <pc:sldMk cId="2482254719" sldId="416"/>
        </pc:sldMkLst>
      </pc:sldChg>
      <pc:sldChg chg="del">
        <pc:chgData name="Alfred Asterjadhi" userId="39de57b9-85c0-4fd1-aaac-8ca2b6560ad0" providerId="ADAL" clId="{F0A96221-7881-488D-B053-55CA90BA522C}" dt="2020-12-23T05:03:29.520" v="38" actId="2696"/>
        <pc:sldMkLst>
          <pc:docMk/>
          <pc:sldMk cId="1419760248" sldId="417"/>
        </pc:sldMkLst>
      </pc:sldChg>
      <pc:sldChg chg="del">
        <pc:chgData name="Alfred Asterjadhi" userId="39de57b9-85c0-4fd1-aaac-8ca2b6560ad0" providerId="ADAL" clId="{F0A96221-7881-488D-B053-55CA90BA522C}" dt="2020-12-23T05:03:30.295" v="39" actId="2696"/>
        <pc:sldMkLst>
          <pc:docMk/>
          <pc:sldMk cId="2098266773" sldId="418"/>
        </pc:sldMkLst>
      </pc:sldChg>
      <pc:sldChg chg="del">
        <pc:chgData name="Alfred Asterjadhi" userId="39de57b9-85c0-4fd1-aaac-8ca2b6560ad0" providerId="ADAL" clId="{F0A96221-7881-488D-B053-55CA90BA522C}" dt="2020-12-23T05:03:31.087" v="40" actId="2696"/>
        <pc:sldMkLst>
          <pc:docMk/>
          <pc:sldMk cId="2813928727" sldId="419"/>
        </pc:sldMkLst>
      </pc:sldChg>
      <pc:sldChg chg="del">
        <pc:chgData name="Alfred Asterjadhi" userId="39de57b9-85c0-4fd1-aaac-8ca2b6560ad0" providerId="ADAL" clId="{F0A96221-7881-488D-B053-55CA90BA522C}" dt="2020-12-23T05:03:31.948" v="41" actId="2696"/>
        <pc:sldMkLst>
          <pc:docMk/>
          <pc:sldMk cId="351915804" sldId="420"/>
        </pc:sldMkLst>
      </pc:sldChg>
      <pc:sldChg chg="del">
        <pc:chgData name="Alfred Asterjadhi" userId="39de57b9-85c0-4fd1-aaac-8ca2b6560ad0" providerId="ADAL" clId="{F0A96221-7881-488D-B053-55CA90BA522C}" dt="2020-12-23T05:03:33.304" v="43" actId="2696"/>
        <pc:sldMkLst>
          <pc:docMk/>
          <pc:sldMk cId="1662867203" sldId="421"/>
        </pc:sldMkLst>
      </pc:sldChg>
      <pc:sldChg chg="del">
        <pc:chgData name="Alfred Asterjadhi" userId="39de57b9-85c0-4fd1-aaac-8ca2b6560ad0" providerId="ADAL" clId="{F0A96221-7881-488D-B053-55CA90BA522C}" dt="2020-12-23T05:03:33.852" v="44" actId="2696"/>
        <pc:sldMkLst>
          <pc:docMk/>
          <pc:sldMk cId="2250189989" sldId="422"/>
        </pc:sldMkLst>
      </pc:sldChg>
      <pc:sldChg chg="del">
        <pc:chgData name="Alfred Asterjadhi" userId="39de57b9-85c0-4fd1-aaac-8ca2b6560ad0" providerId="ADAL" clId="{F0A96221-7881-488D-B053-55CA90BA522C}" dt="2020-12-23T05:03:34.284" v="45" actId="2696"/>
        <pc:sldMkLst>
          <pc:docMk/>
          <pc:sldMk cId="734854055" sldId="423"/>
        </pc:sldMkLst>
      </pc:sldChg>
      <pc:sldChg chg="del">
        <pc:chgData name="Alfred Asterjadhi" userId="39de57b9-85c0-4fd1-aaac-8ca2b6560ad0" providerId="ADAL" clId="{F0A96221-7881-488D-B053-55CA90BA522C}" dt="2020-12-23T05:03:34.638" v="46" actId="2696"/>
        <pc:sldMkLst>
          <pc:docMk/>
          <pc:sldMk cId="2001666691" sldId="424"/>
        </pc:sldMkLst>
      </pc:sldChg>
      <pc:sldChg chg="del">
        <pc:chgData name="Alfred Asterjadhi" userId="39de57b9-85c0-4fd1-aaac-8ca2b6560ad0" providerId="ADAL" clId="{F0A96221-7881-488D-B053-55CA90BA522C}" dt="2020-12-23T05:03:34.971" v="47" actId="2696"/>
        <pc:sldMkLst>
          <pc:docMk/>
          <pc:sldMk cId="3108757676" sldId="425"/>
        </pc:sldMkLst>
      </pc:sldChg>
      <pc:sldChg chg="del">
        <pc:chgData name="Alfred Asterjadhi" userId="39de57b9-85c0-4fd1-aaac-8ca2b6560ad0" providerId="ADAL" clId="{F0A96221-7881-488D-B053-55CA90BA522C}" dt="2020-12-23T05:03:36.006" v="50" actId="2696"/>
        <pc:sldMkLst>
          <pc:docMk/>
          <pc:sldMk cId="626227987" sldId="426"/>
        </pc:sldMkLst>
      </pc:sldChg>
      <pc:sldChg chg="del">
        <pc:chgData name="Alfred Asterjadhi" userId="39de57b9-85c0-4fd1-aaac-8ca2b6560ad0" providerId="ADAL" clId="{F0A96221-7881-488D-B053-55CA90BA522C}" dt="2020-12-23T05:03:36.358" v="51" actId="2696"/>
        <pc:sldMkLst>
          <pc:docMk/>
          <pc:sldMk cId="1939790792" sldId="427"/>
        </pc:sldMkLst>
      </pc:sldChg>
      <pc:sldChg chg="del">
        <pc:chgData name="Alfred Asterjadhi" userId="39de57b9-85c0-4fd1-aaac-8ca2b6560ad0" providerId="ADAL" clId="{F0A96221-7881-488D-B053-55CA90BA522C}" dt="2020-12-23T05:03:36.732" v="52" actId="2696"/>
        <pc:sldMkLst>
          <pc:docMk/>
          <pc:sldMk cId="2346644382" sldId="428"/>
        </pc:sldMkLst>
      </pc:sldChg>
      <pc:sldChg chg="del">
        <pc:chgData name="Alfred Asterjadhi" userId="39de57b9-85c0-4fd1-aaac-8ca2b6560ad0" providerId="ADAL" clId="{F0A96221-7881-488D-B053-55CA90BA522C}" dt="2020-12-23T05:03:37.623" v="54" actId="2696"/>
        <pc:sldMkLst>
          <pc:docMk/>
          <pc:sldMk cId="3790011241" sldId="429"/>
        </pc:sldMkLst>
      </pc:sldChg>
      <pc:sldChg chg="del">
        <pc:chgData name="Alfred Asterjadhi" userId="39de57b9-85c0-4fd1-aaac-8ca2b6560ad0" providerId="ADAL" clId="{F0A96221-7881-488D-B053-55CA90BA522C}" dt="2020-12-23T05:03:43.391" v="67" actId="2696"/>
        <pc:sldMkLst>
          <pc:docMk/>
          <pc:sldMk cId="1108741270" sldId="430"/>
        </pc:sldMkLst>
      </pc:sldChg>
      <pc:sldChg chg="del">
        <pc:chgData name="Alfred Asterjadhi" userId="39de57b9-85c0-4fd1-aaac-8ca2b6560ad0" providerId="ADAL" clId="{F0A96221-7881-488D-B053-55CA90BA522C}" dt="2020-12-23T05:03:45.488" v="72" actId="2696"/>
        <pc:sldMkLst>
          <pc:docMk/>
          <pc:sldMk cId="2051760860" sldId="431"/>
        </pc:sldMkLst>
      </pc:sldChg>
      <pc:sldChg chg="del">
        <pc:chgData name="Alfred Asterjadhi" userId="39de57b9-85c0-4fd1-aaac-8ca2b6560ad0" providerId="ADAL" clId="{F0A96221-7881-488D-B053-55CA90BA522C}" dt="2020-12-23T05:03:48.415" v="78" actId="2696"/>
        <pc:sldMkLst>
          <pc:docMk/>
          <pc:sldMk cId="2860158476" sldId="432"/>
        </pc:sldMkLst>
      </pc:sldChg>
      <pc:sldChg chg="del">
        <pc:chgData name="Alfred Asterjadhi" userId="39de57b9-85c0-4fd1-aaac-8ca2b6560ad0" providerId="ADAL" clId="{F0A96221-7881-488D-B053-55CA90BA522C}" dt="2020-12-23T05:03:48.997" v="79" actId="2696"/>
        <pc:sldMkLst>
          <pc:docMk/>
          <pc:sldMk cId="3359669206" sldId="433"/>
        </pc:sldMkLst>
      </pc:sldChg>
      <pc:sldChg chg="del">
        <pc:chgData name="Alfred Asterjadhi" userId="39de57b9-85c0-4fd1-aaac-8ca2b6560ad0" providerId="ADAL" clId="{F0A96221-7881-488D-B053-55CA90BA522C}" dt="2020-12-23T05:03:49.499" v="80" actId="2696"/>
        <pc:sldMkLst>
          <pc:docMk/>
          <pc:sldMk cId="3527449240" sldId="434"/>
        </pc:sldMkLst>
      </pc:sldChg>
      <pc:sldChg chg="del">
        <pc:chgData name="Alfred Asterjadhi" userId="39de57b9-85c0-4fd1-aaac-8ca2b6560ad0" providerId="ADAL" clId="{F0A96221-7881-488D-B053-55CA90BA522C}" dt="2020-12-23T05:03:52.787" v="86" actId="2696"/>
        <pc:sldMkLst>
          <pc:docMk/>
          <pc:sldMk cId="2611547467" sldId="435"/>
        </pc:sldMkLst>
      </pc:sldChg>
      <pc:sldChg chg="del">
        <pc:chgData name="Alfred Asterjadhi" userId="39de57b9-85c0-4fd1-aaac-8ca2b6560ad0" providerId="ADAL" clId="{F0A96221-7881-488D-B053-55CA90BA522C}" dt="2020-12-23T05:04:02.446" v="97" actId="2696"/>
        <pc:sldMkLst>
          <pc:docMk/>
          <pc:sldMk cId="3371530251" sldId="436"/>
        </pc:sldMkLst>
      </pc:sldChg>
      <pc:sldChg chg="del">
        <pc:chgData name="Alfred Asterjadhi" userId="39de57b9-85c0-4fd1-aaac-8ca2b6560ad0" providerId="ADAL" clId="{F0A96221-7881-488D-B053-55CA90BA522C}" dt="2020-12-23T05:05:01.244" v="106" actId="2696"/>
        <pc:sldMkLst>
          <pc:docMk/>
          <pc:sldMk cId="3920476231" sldId="437"/>
        </pc:sldMkLst>
      </pc:sldChg>
      <pc:sldChg chg="del">
        <pc:chgData name="Alfred Asterjadhi" userId="39de57b9-85c0-4fd1-aaac-8ca2b6560ad0" providerId="ADAL" clId="{F0A96221-7881-488D-B053-55CA90BA522C}" dt="2020-12-23T05:03:54.855" v="90" actId="2696"/>
        <pc:sldMkLst>
          <pc:docMk/>
          <pc:sldMk cId="4149852467" sldId="438"/>
        </pc:sldMkLst>
      </pc:sldChg>
      <pc:sldChg chg="del">
        <pc:chgData name="Alfred Asterjadhi" userId="39de57b9-85c0-4fd1-aaac-8ca2b6560ad0" providerId="ADAL" clId="{F0A96221-7881-488D-B053-55CA90BA522C}" dt="2020-12-23T05:03:55.846" v="91" actId="2696"/>
        <pc:sldMkLst>
          <pc:docMk/>
          <pc:sldMk cId="2064511684" sldId="439"/>
        </pc:sldMkLst>
      </pc:sldChg>
      <pc:sldChg chg="del">
        <pc:chgData name="Alfred Asterjadhi" userId="39de57b9-85c0-4fd1-aaac-8ca2b6560ad0" providerId="ADAL" clId="{F0A96221-7881-488D-B053-55CA90BA522C}" dt="2020-12-23T05:03:56.431" v="92" actId="2696"/>
        <pc:sldMkLst>
          <pc:docMk/>
          <pc:sldMk cId="144590311" sldId="440"/>
        </pc:sldMkLst>
      </pc:sldChg>
      <pc:sldChg chg="del">
        <pc:chgData name="Alfred Asterjadhi" userId="39de57b9-85c0-4fd1-aaac-8ca2b6560ad0" providerId="ADAL" clId="{F0A96221-7881-488D-B053-55CA90BA522C}" dt="2020-12-23T05:03:57.038" v="93" actId="2696"/>
        <pc:sldMkLst>
          <pc:docMk/>
          <pc:sldMk cId="3521642149" sldId="441"/>
        </pc:sldMkLst>
      </pc:sldChg>
      <pc:sldChg chg="del">
        <pc:chgData name="Alfred Asterjadhi" userId="39de57b9-85c0-4fd1-aaac-8ca2b6560ad0" providerId="ADAL" clId="{F0A96221-7881-488D-B053-55CA90BA522C}" dt="2020-12-23T05:03:57.632" v="94" actId="2696"/>
        <pc:sldMkLst>
          <pc:docMk/>
          <pc:sldMk cId="1378770195" sldId="442"/>
        </pc:sldMkLst>
      </pc:sldChg>
      <pc:sldChg chg="del">
        <pc:chgData name="Alfred Asterjadhi" userId="39de57b9-85c0-4fd1-aaac-8ca2b6560ad0" providerId="ADAL" clId="{F0A96221-7881-488D-B053-55CA90BA522C}" dt="2020-12-23T05:03:58.747" v="95" actId="2696"/>
        <pc:sldMkLst>
          <pc:docMk/>
          <pc:sldMk cId="1681732451" sldId="443"/>
        </pc:sldMkLst>
      </pc:sldChg>
      <pc:sldChg chg="del">
        <pc:chgData name="Alfred Asterjadhi" userId="39de57b9-85c0-4fd1-aaac-8ca2b6560ad0" providerId="ADAL" clId="{F0A96221-7881-488D-B053-55CA90BA522C}" dt="2020-12-23T05:03:41.405" v="63" actId="2696"/>
        <pc:sldMkLst>
          <pc:docMk/>
          <pc:sldMk cId="3187215790" sldId="444"/>
        </pc:sldMkLst>
      </pc:sldChg>
      <pc:sldChg chg="del">
        <pc:chgData name="Alfred Asterjadhi" userId="39de57b9-85c0-4fd1-aaac-8ca2b6560ad0" providerId="ADAL" clId="{F0A96221-7881-488D-B053-55CA90BA522C}" dt="2020-12-23T05:04:00.635" v="96" actId="2696"/>
        <pc:sldMkLst>
          <pc:docMk/>
          <pc:sldMk cId="124339599" sldId="445"/>
        </pc:sldMkLst>
      </pc:sldChg>
      <pc:sldChg chg="del">
        <pc:chgData name="Alfred Asterjadhi" userId="39de57b9-85c0-4fd1-aaac-8ca2b6560ad0" providerId="ADAL" clId="{F0A96221-7881-488D-B053-55CA90BA522C}" dt="2020-12-23T05:04:33.933" v="99" actId="2696"/>
        <pc:sldMkLst>
          <pc:docMk/>
          <pc:sldMk cId="855446805" sldId="446"/>
        </pc:sldMkLst>
      </pc:sldChg>
      <pc:sldChg chg="del">
        <pc:chgData name="Alfred Asterjadhi" userId="39de57b9-85c0-4fd1-aaac-8ca2b6560ad0" providerId="ADAL" clId="{F0A96221-7881-488D-B053-55CA90BA522C}" dt="2020-12-23T05:04:35.514" v="100" actId="2696"/>
        <pc:sldMkLst>
          <pc:docMk/>
          <pc:sldMk cId="3133358174" sldId="447"/>
        </pc:sldMkLst>
      </pc:sldChg>
      <pc:sldMasterChg chg="modSp modSldLayout">
        <pc:chgData name="Alfred Asterjadhi" userId="39de57b9-85c0-4fd1-aaac-8ca2b6560ad0" providerId="ADAL" clId="{F0A96221-7881-488D-B053-55CA90BA522C}" dt="2020-12-28T17:22:54.874" v="136" actId="20577"/>
        <pc:sldMasterMkLst>
          <pc:docMk/>
          <pc:sldMasterMk cId="0" sldId="2147483648"/>
        </pc:sldMasterMkLst>
        <pc:spChg chg="mod">
          <ac:chgData name="Alfred Asterjadhi" userId="39de57b9-85c0-4fd1-aaac-8ca2b6560ad0" providerId="ADAL" clId="{F0A96221-7881-488D-B053-55CA90BA522C}" dt="2020-12-28T17:22:54.874" v="136" actId="20577"/>
          <ac:spMkLst>
            <pc:docMk/>
            <pc:sldMasterMk cId="0" sldId="2147483648"/>
            <ac:spMk id="10" creationId="{00000000-0000-0000-0000-000000000000}"/>
          </ac:spMkLst>
        </pc:spChg>
        <pc:spChg chg="mod">
          <ac:chgData name="Alfred Asterjadhi" userId="39de57b9-85c0-4fd1-aaac-8ca2b6560ad0" providerId="ADAL" clId="{F0A96221-7881-488D-B053-55CA90BA522C}" dt="2020-12-28T17:21:50.367" v="120" actId="20577"/>
          <ac:spMkLst>
            <pc:docMk/>
            <pc:sldMasterMk cId="0" sldId="2147483648"/>
            <ac:spMk id="1027" creationId="{00000000-0000-0000-0000-000000000000}"/>
          </ac:spMkLst>
        </pc:spChg>
        <pc:sldLayoutChg chg="modSp">
          <pc:chgData name="Alfred Asterjadhi" userId="39de57b9-85c0-4fd1-aaac-8ca2b6560ad0" providerId="ADAL" clId="{F0A96221-7881-488D-B053-55CA90BA522C}" dt="2020-12-28T17:21:57.455" v="121"/>
          <pc:sldLayoutMkLst>
            <pc:docMk/>
            <pc:sldMasterMk cId="0" sldId="2147483648"/>
            <pc:sldLayoutMk cId="0" sldId="2147483649"/>
          </pc:sldLayoutMkLst>
          <pc:spChg chg="mod">
            <ac:chgData name="Alfred Asterjadhi" userId="39de57b9-85c0-4fd1-aaac-8ca2b6560ad0" providerId="ADAL" clId="{F0A96221-7881-488D-B053-55CA90BA522C}" dt="2020-12-28T17:21:57.455" v="121"/>
            <ac:spMkLst>
              <pc:docMk/>
              <pc:sldMasterMk cId="0" sldId="2147483648"/>
              <pc:sldLayoutMk cId="0" sldId="2147483649"/>
              <ac:spMk id="4" creationId="{00000000-0000-0000-0000-000000000000}"/>
            </ac:spMkLst>
          </pc:spChg>
        </pc:sldLayoutChg>
        <pc:sldLayoutChg chg="modSp">
          <pc:chgData name="Alfred Asterjadhi" userId="39de57b9-85c0-4fd1-aaac-8ca2b6560ad0" providerId="ADAL" clId="{F0A96221-7881-488D-B053-55CA90BA522C}" dt="2020-12-28T17:21:59.843" v="122"/>
          <pc:sldLayoutMkLst>
            <pc:docMk/>
            <pc:sldMasterMk cId="0" sldId="2147483648"/>
            <pc:sldLayoutMk cId="0" sldId="2147483650"/>
          </pc:sldLayoutMkLst>
          <pc:spChg chg="mod">
            <ac:chgData name="Alfred Asterjadhi" userId="39de57b9-85c0-4fd1-aaac-8ca2b6560ad0" providerId="ADAL" clId="{F0A96221-7881-488D-B053-55CA90BA522C}" dt="2020-12-28T17:21:59.843" v="122"/>
            <ac:spMkLst>
              <pc:docMk/>
              <pc:sldMasterMk cId="0" sldId="2147483648"/>
              <pc:sldLayoutMk cId="0" sldId="2147483650"/>
              <ac:spMk id="12" creationId="{00000000-0000-0000-0000-000000000000}"/>
            </ac:spMkLst>
          </pc:spChg>
        </pc:sldLayoutChg>
        <pc:sldLayoutChg chg="modSp">
          <pc:chgData name="Alfred Asterjadhi" userId="39de57b9-85c0-4fd1-aaac-8ca2b6560ad0" providerId="ADAL" clId="{F0A96221-7881-488D-B053-55CA90BA522C}" dt="2020-12-28T17:22:03.160" v="123"/>
          <pc:sldLayoutMkLst>
            <pc:docMk/>
            <pc:sldMasterMk cId="0" sldId="2147483648"/>
            <pc:sldLayoutMk cId="0" sldId="2147483651"/>
          </pc:sldLayoutMkLst>
          <pc:spChg chg="mod">
            <ac:chgData name="Alfred Asterjadhi" userId="39de57b9-85c0-4fd1-aaac-8ca2b6560ad0" providerId="ADAL" clId="{F0A96221-7881-488D-B053-55CA90BA522C}" dt="2020-12-28T17:22:03.160" v="123"/>
            <ac:spMkLst>
              <pc:docMk/>
              <pc:sldMasterMk cId="0" sldId="2147483648"/>
              <pc:sldLayoutMk cId="0" sldId="2147483651"/>
              <ac:spMk id="4" creationId="{00000000-0000-0000-0000-000000000000}"/>
            </ac:spMkLst>
          </pc:spChg>
        </pc:sldLayoutChg>
        <pc:sldLayoutChg chg="modSp">
          <pc:chgData name="Alfred Asterjadhi" userId="39de57b9-85c0-4fd1-aaac-8ca2b6560ad0" providerId="ADAL" clId="{F0A96221-7881-488D-B053-55CA90BA522C}" dt="2020-12-28T17:22:07.411" v="124"/>
          <pc:sldLayoutMkLst>
            <pc:docMk/>
            <pc:sldMasterMk cId="0" sldId="2147483648"/>
            <pc:sldLayoutMk cId="0" sldId="2147483652"/>
          </pc:sldLayoutMkLst>
          <pc:spChg chg="mod">
            <ac:chgData name="Alfred Asterjadhi" userId="39de57b9-85c0-4fd1-aaac-8ca2b6560ad0" providerId="ADAL" clId="{F0A96221-7881-488D-B053-55CA90BA522C}" dt="2020-12-28T17:22:07.411" v="124"/>
            <ac:spMkLst>
              <pc:docMk/>
              <pc:sldMasterMk cId="0" sldId="2147483648"/>
              <pc:sldLayoutMk cId="0" sldId="2147483652"/>
              <ac:spMk id="5" creationId="{00000000-0000-0000-0000-000000000000}"/>
            </ac:spMkLst>
          </pc:spChg>
        </pc:sldLayoutChg>
      </pc:sldMasterChg>
    </pc:docChg>
  </pc:docChgLst>
  <pc:docChgLst>
    <pc:chgData name="Alfred Asterjadhi" userId="39de57b9-85c0-4fd1-aaac-8ca2b6560ad0" providerId="ADAL" clId="{B9EAC2BF-4E12-44FE-A845-F99C506449F8}"/>
    <pc:docChg chg="modSld">
      <pc:chgData name="Alfred Asterjadhi" userId="39de57b9-85c0-4fd1-aaac-8ca2b6560ad0" providerId="ADAL" clId="{B9EAC2BF-4E12-44FE-A845-F99C506449F8}" dt="2020-03-18T18:52:57.329" v="0"/>
      <pc:docMkLst>
        <pc:docMk/>
      </pc:docMkLst>
      <pc:sldChg chg="addSp">
        <pc:chgData name="Alfred Asterjadhi" userId="39de57b9-85c0-4fd1-aaac-8ca2b6560ad0" providerId="ADAL" clId="{B9EAC2BF-4E12-44FE-A845-F99C506449F8}" dt="2020-03-18T18:52:57.329" v="0"/>
        <pc:sldMkLst>
          <pc:docMk/>
          <pc:sldMk cId="0" sldId="256"/>
        </pc:sldMkLst>
        <pc:spChg chg="add">
          <ac:chgData name="Alfred Asterjadhi" userId="39de57b9-85c0-4fd1-aaac-8ca2b6560ad0" providerId="ADAL" clId="{B9EAC2BF-4E12-44FE-A845-F99C506449F8}" dt="2020-03-18T18:52:57.329" v="0"/>
          <ac:spMkLst>
            <pc:docMk/>
            <pc:sldMk cId="0" sldId="256"/>
            <ac:spMk id="2" creationId="{C85BE90B-FA25-477B-BC19-DCC96803C97C}"/>
          </ac:spMkLst>
        </pc:spChg>
      </pc:sldChg>
    </pc:docChg>
  </pc:docChgLst>
  <pc:docChgLst>
    <pc:chgData name="Alfred Asterjadhi" userId="39de57b9-85c0-4fd1-aaac-8ca2b6560ad0" providerId="ADAL" clId="{E3CD7AB8-4A03-4D81-A5E3-2937DF360F76}"/>
    <pc:docChg chg="modMainMaster">
      <pc:chgData name="Alfred Asterjadhi" userId="39de57b9-85c0-4fd1-aaac-8ca2b6560ad0" providerId="ADAL" clId="{E3CD7AB8-4A03-4D81-A5E3-2937DF360F76}" dt="2021-03-09T19:27:34.144" v="1" actId="20577"/>
      <pc:docMkLst>
        <pc:docMk/>
      </pc:docMkLst>
      <pc:sldMasterChg chg="modSp mod">
        <pc:chgData name="Alfred Asterjadhi" userId="39de57b9-85c0-4fd1-aaac-8ca2b6560ad0" providerId="ADAL" clId="{E3CD7AB8-4A03-4D81-A5E3-2937DF360F76}" dt="2021-03-09T19:27:34.144" v="1" actId="20577"/>
        <pc:sldMasterMkLst>
          <pc:docMk/>
          <pc:sldMasterMk cId="0" sldId="2147483648"/>
        </pc:sldMasterMkLst>
        <pc:spChg chg="mod">
          <ac:chgData name="Alfred Asterjadhi" userId="39de57b9-85c0-4fd1-aaac-8ca2b6560ad0" providerId="ADAL" clId="{E3CD7AB8-4A03-4D81-A5E3-2937DF360F76}" dt="2021-03-09T19:27:34.144" v="1" actId="20577"/>
          <ac:spMkLst>
            <pc:docMk/>
            <pc:sldMasterMk cId="0" sldId="2147483648"/>
            <ac:spMk id="10" creationId="{00000000-0000-0000-0000-000000000000}"/>
          </ac:spMkLst>
        </pc:spChg>
      </pc:sldMasterChg>
    </pc:docChg>
  </pc:docChgLst>
  <pc:docChgLst>
    <pc:chgData name="Alfred Asterjadhi" userId="39de57b9-85c0-4fd1-aaac-8ca2b6560ad0" providerId="ADAL" clId="{DE32E404-08FC-4B13-BBE8-0CA66CF324F5}"/>
    <pc:docChg chg="undo custSel modSld modMainMaster">
      <pc:chgData name="Alfred Asterjadhi" userId="39de57b9-85c0-4fd1-aaac-8ca2b6560ad0" providerId="ADAL" clId="{DE32E404-08FC-4B13-BBE8-0CA66CF324F5}" dt="2021-03-12T15:47:26.652" v="302" actId="14100"/>
      <pc:docMkLst>
        <pc:docMk/>
      </pc:docMkLst>
      <pc:sldChg chg="modSp mod">
        <pc:chgData name="Alfred Asterjadhi" userId="39de57b9-85c0-4fd1-aaac-8ca2b6560ad0" providerId="ADAL" clId="{DE32E404-08FC-4B13-BBE8-0CA66CF324F5}" dt="2021-03-11T22:25:44.306" v="120" actId="207"/>
        <pc:sldMkLst>
          <pc:docMk/>
          <pc:sldMk cId="3248079768" sldId="334"/>
        </pc:sldMkLst>
        <pc:spChg chg="mod">
          <ac:chgData name="Alfred Asterjadhi" userId="39de57b9-85c0-4fd1-aaac-8ca2b6560ad0" providerId="ADAL" clId="{DE32E404-08FC-4B13-BBE8-0CA66CF324F5}" dt="2021-03-11T21:48:21.717" v="8" actId="13926"/>
          <ac:spMkLst>
            <pc:docMk/>
            <pc:sldMk cId="3248079768" sldId="334"/>
            <ac:spMk id="2" creationId="{6A27F32D-AAB2-4E4E-8703-7DB27C650C46}"/>
          </ac:spMkLst>
        </pc:spChg>
        <pc:spChg chg="mod">
          <ac:chgData name="Alfred Asterjadhi" userId="39de57b9-85c0-4fd1-aaac-8ca2b6560ad0" providerId="ADAL" clId="{DE32E404-08FC-4B13-BBE8-0CA66CF324F5}" dt="2021-03-11T22:25:44.306" v="120" actId="207"/>
          <ac:spMkLst>
            <pc:docMk/>
            <pc:sldMk cId="3248079768" sldId="334"/>
            <ac:spMk id="3" creationId="{D3245099-458D-4C79-9B1C-5CE8FF5DED80}"/>
          </ac:spMkLst>
        </pc:spChg>
      </pc:sldChg>
      <pc:sldChg chg="modSp mod">
        <pc:chgData name="Alfred Asterjadhi" userId="39de57b9-85c0-4fd1-aaac-8ca2b6560ad0" providerId="ADAL" clId="{DE32E404-08FC-4B13-BBE8-0CA66CF324F5}" dt="2021-03-11T22:06:24.036" v="119" actId="6549"/>
        <pc:sldMkLst>
          <pc:docMk/>
          <pc:sldMk cId="1008851049" sldId="335"/>
        </pc:sldMkLst>
        <pc:spChg chg="mod">
          <ac:chgData name="Alfred Asterjadhi" userId="39de57b9-85c0-4fd1-aaac-8ca2b6560ad0" providerId="ADAL" clId="{DE32E404-08FC-4B13-BBE8-0CA66CF324F5}" dt="2021-03-11T22:06:05.781" v="113" actId="13926"/>
          <ac:spMkLst>
            <pc:docMk/>
            <pc:sldMk cId="1008851049" sldId="335"/>
            <ac:spMk id="2" creationId="{11C5C3A7-526B-4152-8A7F-BC9636A70131}"/>
          </ac:spMkLst>
        </pc:spChg>
        <pc:spChg chg="mod">
          <ac:chgData name="Alfred Asterjadhi" userId="39de57b9-85c0-4fd1-aaac-8ca2b6560ad0" providerId="ADAL" clId="{DE32E404-08FC-4B13-BBE8-0CA66CF324F5}" dt="2021-03-11T22:06:24.036" v="119" actId="6549"/>
          <ac:spMkLst>
            <pc:docMk/>
            <pc:sldMk cId="1008851049" sldId="335"/>
            <ac:spMk id="3" creationId="{49A6CCA4-296A-475E-8868-A1006DFAF806}"/>
          </ac:spMkLst>
        </pc:spChg>
      </pc:sldChg>
      <pc:sldChg chg="addSp delSp modSp mod">
        <pc:chgData name="Alfred Asterjadhi" userId="39de57b9-85c0-4fd1-aaac-8ca2b6560ad0" providerId="ADAL" clId="{DE32E404-08FC-4B13-BBE8-0CA66CF324F5}" dt="2021-03-12T15:47:26.652" v="302" actId="14100"/>
        <pc:sldMkLst>
          <pc:docMk/>
          <pc:sldMk cId="1716082287" sldId="337"/>
        </pc:sldMkLst>
        <pc:spChg chg="mod">
          <ac:chgData name="Alfred Asterjadhi" userId="39de57b9-85c0-4fd1-aaac-8ca2b6560ad0" providerId="ADAL" clId="{DE32E404-08FC-4B13-BBE8-0CA66CF324F5}" dt="2021-03-12T15:47:26.652" v="302" actId="14100"/>
          <ac:spMkLst>
            <pc:docMk/>
            <pc:sldMk cId="1716082287" sldId="337"/>
            <ac:spMk id="3" creationId="{49A6CCA4-296A-475E-8868-A1006DFAF806}"/>
          </ac:spMkLst>
        </pc:spChg>
        <pc:graphicFrameChg chg="add del mod">
          <ac:chgData name="Alfred Asterjadhi" userId="39de57b9-85c0-4fd1-aaac-8ca2b6560ad0" providerId="ADAL" clId="{DE32E404-08FC-4B13-BBE8-0CA66CF324F5}" dt="2021-03-11T22:53:10.894" v="174"/>
          <ac:graphicFrameMkLst>
            <pc:docMk/>
            <pc:sldMk cId="1716082287" sldId="337"/>
            <ac:graphicFrameMk id="7" creationId="{8B8F865D-D29D-498A-B9D4-85B293EB3312}"/>
          </ac:graphicFrameMkLst>
        </pc:graphicFrameChg>
        <pc:graphicFrameChg chg="add del mod modGraphic">
          <ac:chgData name="Alfred Asterjadhi" userId="39de57b9-85c0-4fd1-aaac-8ca2b6560ad0" providerId="ADAL" clId="{DE32E404-08FC-4B13-BBE8-0CA66CF324F5}" dt="2021-03-11T22:57:45.859" v="215"/>
          <ac:graphicFrameMkLst>
            <pc:docMk/>
            <pc:sldMk cId="1716082287" sldId="337"/>
            <ac:graphicFrameMk id="8" creationId="{D9A00B03-CFBA-49A7-BE24-F171FF063051}"/>
          </ac:graphicFrameMkLst>
        </pc:graphicFrameChg>
      </pc:sldChg>
      <pc:sldMasterChg chg="modSp mod">
        <pc:chgData name="Alfred Asterjadhi" userId="39de57b9-85c0-4fd1-aaac-8ca2b6560ad0" providerId="ADAL" clId="{DE32E404-08FC-4B13-BBE8-0CA66CF324F5}" dt="2021-03-10T16:44:07.178" v="1" actId="6549"/>
        <pc:sldMasterMkLst>
          <pc:docMk/>
          <pc:sldMasterMk cId="0" sldId="2147483648"/>
        </pc:sldMasterMkLst>
        <pc:spChg chg="mod">
          <ac:chgData name="Alfred Asterjadhi" userId="39de57b9-85c0-4fd1-aaac-8ca2b6560ad0" providerId="ADAL" clId="{DE32E404-08FC-4B13-BBE8-0CA66CF324F5}" dt="2021-03-10T16:44:07.178" v="1" actId="6549"/>
          <ac:spMkLst>
            <pc:docMk/>
            <pc:sldMasterMk cId="0" sldId="2147483648"/>
            <ac:spMk id="10" creationId="{00000000-0000-0000-0000-000000000000}"/>
          </ac:spMkLst>
        </pc:spChg>
      </pc:sldMasterChg>
    </pc:docChg>
  </pc:docChgLst>
  <pc:docChgLst>
    <pc:chgData name="Alfred Asterjadhi" userId="39de57b9-85c0-4fd1-aaac-8ca2b6560ad0" providerId="ADAL" clId="{1E18AAEB-E61A-4A1B-B178-35214D088A11}"/>
    <pc:docChg chg="modMainMaster">
      <pc:chgData name="Alfred Asterjadhi" userId="39de57b9-85c0-4fd1-aaac-8ca2b6560ad0" providerId="ADAL" clId="{1E18AAEB-E61A-4A1B-B178-35214D088A11}" dt="2021-01-15T16:22:52.817" v="1" actId="20577"/>
      <pc:docMkLst>
        <pc:docMk/>
      </pc:docMkLst>
      <pc:sldMasterChg chg="modSp">
        <pc:chgData name="Alfred Asterjadhi" userId="39de57b9-85c0-4fd1-aaac-8ca2b6560ad0" providerId="ADAL" clId="{1E18AAEB-E61A-4A1B-B178-35214D088A11}" dt="2021-01-15T16:22:52.817" v="1" actId="20577"/>
        <pc:sldMasterMkLst>
          <pc:docMk/>
          <pc:sldMasterMk cId="0" sldId="2147483648"/>
        </pc:sldMasterMkLst>
        <pc:spChg chg="mod">
          <ac:chgData name="Alfred Asterjadhi" userId="39de57b9-85c0-4fd1-aaac-8ca2b6560ad0" providerId="ADAL" clId="{1E18AAEB-E61A-4A1B-B178-35214D088A11}" dt="2021-01-15T16:22:52.817" v="1" actId="20577"/>
          <ac:spMkLst>
            <pc:docMk/>
            <pc:sldMasterMk cId="0" sldId="2147483648"/>
            <ac:spMk id="10" creationId="{00000000-0000-0000-0000-000000000000}"/>
          </ac:spMkLst>
        </pc:spChg>
      </pc:sldMasterChg>
    </pc:docChg>
  </pc:docChgLst>
  <pc:docChgLst>
    <pc:chgData name="Alfred Asterjadhi" userId="39de57b9-85c0-4fd1-aaac-8ca2b6560ad0" providerId="ADAL" clId="{66F251E3-EAA2-4942-B560-473A1458CC4D}"/>
    <pc:docChg chg="modSld">
      <pc:chgData name="Alfred Asterjadhi" userId="39de57b9-85c0-4fd1-aaac-8ca2b6560ad0" providerId="ADAL" clId="{66F251E3-EAA2-4942-B560-473A1458CC4D}" dt="2021-09-07T14:29:47.574" v="0"/>
      <pc:docMkLst>
        <pc:docMk/>
      </pc:docMkLst>
      <pc:sldChg chg="modSp mod">
        <pc:chgData name="Alfred Asterjadhi" userId="39de57b9-85c0-4fd1-aaac-8ca2b6560ad0" providerId="ADAL" clId="{66F251E3-EAA2-4942-B560-473A1458CC4D}" dt="2021-09-07T14:29:47.574" v="0"/>
        <pc:sldMkLst>
          <pc:docMk/>
          <pc:sldMk cId="3843208451" sldId="333"/>
        </pc:sldMkLst>
        <pc:spChg chg="mod">
          <ac:chgData name="Alfred Asterjadhi" userId="39de57b9-85c0-4fd1-aaac-8ca2b6560ad0" providerId="ADAL" clId="{66F251E3-EAA2-4942-B560-473A1458CC4D}" dt="2021-09-07T14:29:47.574" v="0"/>
          <ac:spMkLst>
            <pc:docMk/>
            <pc:sldMk cId="3843208451" sldId="333"/>
            <ac:spMk id="3" creationId="{918D7AE7-F661-4AD4-9210-88B6E5699ED9}"/>
          </ac:spMkLst>
        </pc:spChg>
      </pc:sldChg>
    </pc:docChg>
  </pc:docChgLst>
  <pc:docChgLst>
    <pc:chgData name="Alfred Asterjadhi" userId="39de57b9-85c0-4fd1-aaac-8ca2b6560ad0" providerId="ADAL" clId="{E9045064-67C2-4B1A-BF15-4F22A04C4EC4}"/>
    <pc:docChg chg="undo custSel addSld modSld modMainMaster">
      <pc:chgData name="Alfred Asterjadhi" userId="39de57b9-85c0-4fd1-aaac-8ca2b6560ad0" providerId="ADAL" clId="{E9045064-67C2-4B1A-BF15-4F22A04C4EC4}" dt="2021-01-11T14:40:08.925" v="928" actId="6549"/>
      <pc:docMkLst>
        <pc:docMk/>
      </pc:docMkLst>
      <pc:sldChg chg="delSp modSp">
        <pc:chgData name="Alfred Asterjadhi" userId="39de57b9-85c0-4fd1-aaac-8ca2b6560ad0" providerId="ADAL" clId="{E9045064-67C2-4B1A-BF15-4F22A04C4EC4}" dt="2021-01-11T03:07:39.299" v="4" actId="478"/>
        <pc:sldMkLst>
          <pc:docMk/>
          <pc:sldMk cId="0" sldId="256"/>
        </pc:sldMkLst>
        <pc:spChg chg="del mod">
          <ac:chgData name="Alfred Asterjadhi" userId="39de57b9-85c0-4fd1-aaac-8ca2b6560ad0" providerId="ADAL" clId="{E9045064-67C2-4B1A-BF15-4F22A04C4EC4}" dt="2021-01-11T03:07:39.299" v="4" actId="478"/>
          <ac:spMkLst>
            <pc:docMk/>
            <pc:sldMk cId="0" sldId="256"/>
            <ac:spMk id="2" creationId="{C85BE90B-FA25-477B-BC19-DCC96803C97C}"/>
          </ac:spMkLst>
        </pc:spChg>
      </pc:sldChg>
      <pc:sldChg chg="modSp">
        <pc:chgData name="Alfred Asterjadhi" userId="39de57b9-85c0-4fd1-aaac-8ca2b6560ad0" providerId="ADAL" clId="{E9045064-67C2-4B1A-BF15-4F22A04C4EC4}" dt="2021-01-11T03:37:01.827" v="648"/>
        <pc:sldMkLst>
          <pc:docMk/>
          <pc:sldMk cId="2243228416" sldId="299"/>
        </pc:sldMkLst>
        <pc:spChg chg="mod">
          <ac:chgData name="Alfred Asterjadhi" userId="39de57b9-85c0-4fd1-aaac-8ca2b6560ad0" providerId="ADAL" clId="{E9045064-67C2-4B1A-BF15-4F22A04C4EC4}" dt="2021-01-11T03:36:54.944" v="646"/>
          <ac:spMkLst>
            <pc:docMk/>
            <pc:sldMk cId="2243228416" sldId="299"/>
            <ac:spMk id="3" creationId="{3857177C-4F12-41D1-AB93-6925069E5DB9}"/>
          </ac:spMkLst>
        </pc:spChg>
        <pc:spChg chg="mod">
          <ac:chgData name="Alfred Asterjadhi" userId="39de57b9-85c0-4fd1-aaac-8ca2b6560ad0" providerId="ADAL" clId="{E9045064-67C2-4B1A-BF15-4F22A04C4EC4}" dt="2021-01-11T03:36:58.887" v="647"/>
          <ac:spMkLst>
            <pc:docMk/>
            <pc:sldMk cId="2243228416" sldId="299"/>
            <ac:spMk id="17" creationId="{442A1050-6527-4B2E-A943-E125D6B48B52}"/>
          </ac:spMkLst>
        </pc:spChg>
        <pc:spChg chg="mod">
          <ac:chgData name="Alfred Asterjadhi" userId="39de57b9-85c0-4fd1-aaac-8ca2b6560ad0" providerId="ADAL" clId="{E9045064-67C2-4B1A-BF15-4F22A04C4EC4}" dt="2021-01-11T03:37:01.827" v="648"/>
          <ac:spMkLst>
            <pc:docMk/>
            <pc:sldMk cId="2243228416" sldId="299"/>
            <ac:spMk id="18" creationId="{85E9751F-9C9F-433F-B45B-75AD3CEE784B}"/>
          </ac:spMkLst>
        </pc:spChg>
      </pc:sldChg>
      <pc:sldChg chg="addSp delSp modSp">
        <pc:chgData name="Alfred Asterjadhi" userId="39de57b9-85c0-4fd1-aaac-8ca2b6560ad0" providerId="ADAL" clId="{E9045064-67C2-4B1A-BF15-4F22A04C4EC4}" dt="2021-01-11T14:26:39.947" v="927" actId="6549"/>
        <pc:sldMkLst>
          <pc:docMk/>
          <pc:sldMk cId="596865926" sldId="324"/>
        </pc:sldMkLst>
        <pc:spChg chg="mod">
          <ac:chgData name="Alfred Asterjadhi" userId="39de57b9-85c0-4fd1-aaac-8ca2b6560ad0" providerId="ADAL" clId="{E9045064-67C2-4B1A-BF15-4F22A04C4EC4}" dt="2021-01-11T14:26:39.947" v="927" actId="6549"/>
          <ac:spMkLst>
            <pc:docMk/>
            <pc:sldMk cId="596865926" sldId="324"/>
            <ac:spMk id="3" creationId="{D3245099-458D-4C79-9B1C-5CE8FF5DED80}"/>
          </ac:spMkLst>
        </pc:spChg>
        <pc:graphicFrameChg chg="add del">
          <ac:chgData name="Alfred Asterjadhi" userId="39de57b9-85c0-4fd1-aaac-8ca2b6560ad0" providerId="ADAL" clId="{E9045064-67C2-4B1A-BF15-4F22A04C4EC4}" dt="2021-01-11T03:08:28.279" v="8"/>
          <ac:graphicFrameMkLst>
            <pc:docMk/>
            <pc:sldMk cId="596865926" sldId="324"/>
            <ac:graphicFrameMk id="7" creationId="{0C123EF1-07B1-4A59-98A1-0095176FFE1A}"/>
          </ac:graphicFrameMkLst>
        </pc:graphicFrameChg>
        <pc:graphicFrameChg chg="add del">
          <ac:chgData name="Alfred Asterjadhi" userId="39de57b9-85c0-4fd1-aaac-8ca2b6560ad0" providerId="ADAL" clId="{E9045064-67C2-4B1A-BF15-4F22A04C4EC4}" dt="2021-01-11T14:22:45.671" v="872"/>
          <ac:graphicFrameMkLst>
            <pc:docMk/>
            <pc:sldMk cId="596865926" sldId="324"/>
            <ac:graphicFrameMk id="7" creationId="{8D8E415E-4175-4DBC-B632-195AF40CD87F}"/>
          </ac:graphicFrameMkLst>
        </pc:graphicFrameChg>
        <pc:graphicFrameChg chg="add del">
          <ac:chgData name="Alfred Asterjadhi" userId="39de57b9-85c0-4fd1-aaac-8ca2b6560ad0" providerId="ADAL" clId="{E9045064-67C2-4B1A-BF15-4F22A04C4EC4}" dt="2021-01-11T03:08:32.930" v="10"/>
          <ac:graphicFrameMkLst>
            <pc:docMk/>
            <pc:sldMk cId="596865926" sldId="324"/>
            <ac:graphicFrameMk id="8" creationId="{0E3369E9-32D3-4A3B-A172-FF59646B23B2}"/>
          </ac:graphicFrameMkLst>
        </pc:graphicFrameChg>
        <pc:graphicFrameChg chg="add del">
          <ac:chgData name="Alfred Asterjadhi" userId="39de57b9-85c0-4fd1-aaac-8ca2b6560ad0" providerId="ADAL" clId="{E9045064-67C2-4B1A-BF15-4F22A04C4EC4}" dt="2021-01-11T14:22:51.757" v="874"/>
          <ac:graphicFrameMkLst>
            <pc:docMk/>
            <pc:sldMk cId="596865926" sldId="324"/>
            <ac:graphicFrameMk id="8" creationId="{C030A41F-00D6-45B5-B1C8-EA795FDDBCED}"/>
          </ac:graphicFrameMkLst>
        </pc:graphicFrameChg>
        <pc:graphicFrameChg chg="add del">
          <ac:chgData name="Alfred Asterjadhi" userId="39de57b9-85c0-4fd1-aaac-8ca2b6560ad0" providerId="ADAL" clId="{E9045064-67C2-4B1A-BF15-4F22A04C4EC4}" dt="2021-01-11T03:08:38.319" v="12"/>
          <ac:graphicFrameMkLst>
            <pc:docMk/>
            <pc:sldMk cId="596865926" sldId="324"/>
            <ac:graphicFrameMk id="9" creationId="{46B25884-3AB3-4C2D-BE83-3E1D6862475C}"/>
          </ac:graphicFrameMkLst>
        </pc:graphicFrameChg>
        <pc:graphicFrameChg chg="add del">
          <ac:chgData name="Alfred Asterjadhi" userId="39de57b9-85c0-4fd1-aaac-8ca2b6560ad0" providerId="ADAL" clId="{E9045064-67C2-4B1A-BF15-4F22A04C4EC4}" dt="2021-01-11T03:08:42.704" v="14"/>
          <ac:graphicFrameMkLst>
            <pc:docMk/>
            <pc:sldMk cId="596865926" sldId="324"/>
            <ac:graphicFrameMk id="10" creationId="{58F0A9BE-F8B4-4CF9-A6B7-36AE6D02E168}"/>
          </ac:graphicFrameMkLst>
        </pc:graphicFrameChg>
        <pc:graphicFrameChg chg="add del">
          <ac:chgData name="Alfred Asterjadhi" userId="39de57b9-85c0-4fd1-aaac-8ca2b6560ad0" providerId="ADAL" clId="{E9045064-67C2-4B1A-BF15-4F22A04C4EC4}" dt="2021-01-11T03:08:48.066" v="16"/>
          <ac:graphicFrameMkLst>
            <pc:docMk/>
            <pc:sldMk cId="596865926" sldId="324"/>
            <ac:graphicFrameMk id="11" creationId="{01D75BC6-A68C-4B31-BFFC-4B0790573F59}"/>
          </ac:graphicFrameMkLst>
        </pc:graphicFrameChg>
        <pc:graphicFrameChg chg="add del">
          <ac:chgData name="Alfred Asterjadhi" userId="39de57b9-85c0-4fd1-aaac-8ca2b6560ad0" providerId="ADAL" clId="{E9045064-67C2-4B1A-BF15-4F22A04C4EC4}" dt="2021-01-11T03:08:56.538" v="18"/>
          <ac:graphicFrameMkLst>
            <pc:docMk/>
            <pc:sldMk cId="596865926" sldId="324"/>
            <ac:graphicFrameMk id="12" creationId="{DE2D87A0-31D5-4C4B-912B-38F21B520896}"/>
          </ac:graphicFrameMkLst>
        </pc:graphicFrameChg>
        <pc:graphicFrameChg chg="add del">
          <ac:chgData name="Alfred Asterjadhi" userId="39de57b9-85c0-4fd1-aaac-8ca2b6560ad0" providerId="ADAL" clId="{E9045064-67C2-4B1A-BF15-4F22A04C4EC4}" dt="2021-01-11T03:08:59.084" v="20"/>
          <ac:graphicFrameMkLst>
            <pc:docMk/>
            <pc:sldMk cId="596865926" sldId="324"/>
            <ac:graphicFrameMk id="13" creationId="{720AC5CF-732E-4923-B39D-D8B6A19A249B}"/>
          </ac:graphicFrameMkLst>
        </pc:graphicFrameChg>
        <pc:graphicFrameChg chg="add del">
          <ac:chgData name="Alfred Asterjadhi" userId="39de57b9-85c0-4fd1-aaac-8ca2b6560ad0" providerId="ADAL" clId="{E9045064-67C2-4B1A-BF15-4F22A04C4EC4}" dt="2021-01-11T03:10:20.016" v="25"/>
          <ac:graphicFrameMkLst>
            <pc:docMk/>
            <pc:sldMk cId="596865926" sldId="324"/>
            <ac:graphicFrameMk id="14" creationId="{93680200-8C6C-48C1-A86F-3140683AD143}"/>
          </ac:graphicFrameMkLst>
        </pc:graphicFrameChg>
      </pc:sldChg>
      <pc:sldChg chg="addSp delSp modSp">
        <pc:chgData name="Alfred Asterjadhi" userId="39de57b9-85c0-4fd1-aaac-8ca2b6560ad0" providerId="ADAL" clId="{E9045064-67C2-4B1A-BF15-4F22A04C4EC4}" dt="2021-01-11T14:40:08.925" v="928" actId="6549"/>
        <pc:sldMkLst>
          <pc:docMk/>
          <pc:sldMk cId="3464474659" sldId="325"/>
        </pc:sldMkLst>
        <pc:spChg chg="mod">
          <ac:chgData name="Alfred Asterjadhi" userId="39de57b9-85c0-4fd1-aaac-8ca2b6560ad0" providerId="ADAL" clId="{E9045064-67C2-4B1A-BF15-4F22A04C4EC4}" dt="2021-01-11T14:40:08.925" v="928" actId="6549"/>
          <ac:spMkLst>
            <pc:docMk/>
            <pc:sldMk cId="3464474659" sldId="325"/>
            <ac:spMk id="3" creationId="{49A6CCA4-296A-475E-8868-A1006DFAF806}"/>
          </ac:spMkLst>
        </pc:spChg>
        <pc:spChg chg="add del mod">
          <ac:chgData name="Alfred Asterjadhi" userId="39de57b9-85c0-4fd1-aaac-8ca2b6560ad0" providerId="ADAL" clId="{E9045064-67C2-4B1A-BF15-4F22A04C4EC4}" dt="2021-01-11T03:22:22.818" v="176"/>
          <ac:spMkLst>
            <pc:docMk/>
            <pc:sldMk cId="3464474659" sldId="325"/>
            <ac:spMk id="8" creationId="{04A7CA18-FE2E-4C7C-8C9A-E5D4501CDCDC}"/>
          </ac:spMkLst>
        </pc:spChg>
        <pc:spChg chg="add del mod">
          <ac:chgData name="Alfred Asterjadhi" userId="39de57b9-85c0-4fd1-aaac-8ca2b6560ad0" providerId="ADAL" clId="{E9045064-67C2-4B1A-BF15-4F22A04C4EC4}" dt="2021-01-11T03:22:22.818" v="176"/>
          <ac:spMkLst>
            <pc:docMk/>
            <pc:sldMk cId="3464474659" sldId="325"/>
            <ac:spMk id="9" creationId="{C5297E0F-C51A-49CF-BFB7-ED5E1E98FA1F}"/>
          </ac:spMkLst>
        </pc:spChg>
        <pc:spChg chg="add del mod">
          <ac:chgData name="Alfred Asterjadhi" userId="39de57b9-85c0-4fd1-aaac-8ca2b6560ad0" providerId="ADAL" clId="{E9045064-67C2-4B1A-BF15-4F22A04C4EC4}" dt="2021-01-11T03:22:22.818" v="176"/>
          <ac:spMkLst>
            <pc:docMk/>
            <pc:sldMk cId="3464474659" sldId="325"/>
            <ac:spMk id="10" creationId="{E6EF002D-DE42-4E0B-B4F5-CA7C08F9357A}"/>
          </ac:spMkLst>
        </pc:spChg>
        <pc:spChg chg="add del mod">
          <ac:chgData name="Alfred Asterjadhi" userId="39de57b9-85c0-4fd1-aaac-8ca2b6560ad0" providerId="ADAL" clId="{E9045064-67C2-4B1A-BF15-4F22A04C4EC4}" dt="2021-01-11T03:22:22.818" v="176"/>
          <ac:spMkLst>
            <pc:docMk/>
            <pc:sldMk cId="3464474659" sldId="325"/>
            <ac:spMk id="11" creationId="{0F991D19-5178-45B6-89C1-550E46E294DE}"/>
          </ac:spMkLst>
        </pc:spChg>
        <pc:spChg chg="add del mod">
          <ac:chgData name="Alfred Asterjadhi" userId="39de57b9-85c0-4fd1-aaac-8ca2b6560ad0" providerId="ADAL" clId="{E9045064-67C2-4B1A-BF15-4F22A04C4EC4}" dt="2021-01-11T03:22:22.818" v="176"/>
          <ac:spMkLst>
            <pc:docMk/>
            <pc:sldMk cId="3464474659" sldId="325"/>
            <ac:spMk id="12" creationId="{D4D61B30-6BC9-4FAD-8BA6-A370A8301DA6}"/>
          </ac:spMkLst>
        </pc:spChg>
        <pc:graphicFrameChg chg="add del">
          <ac:chgData name="Alfred Asterjadhi" userId="39de57b9-85c0-4fd1-aaac-8ca2b6560ad0" providerId="ADAL" clId="{E9045064-67C2-4B1A-BF15-4F22A04C4EC4}" dt="2021-01-11T03:17:11.262" v="70"/>
          <ac:graphicFrameMkLst>
            <pc:docMk/>
            <pc:sldMk cId="3464474659" sldId="325"/>
            <ac:graphicFrameMk id="7" creationId="{496D042F-0FAE-4AAB-B055-BBDE3A9D7052}"/>
          </ac:graphicFrameMkLst>
        </pc:graphicFrameChg>
        <pc:graphicFrameChg chg="add del">
          <ac:chgData name="Alfred Asterjadhi" userId="39de57b9-85c0-4fd1-aaac-8ca2b6560ad0" providerId="ADAL" clId="{E9045064-67C2-4B1A-BF15-4F22A04C4EC4}" dt="2021-01-11T03:25:55.614" v="227"/>
          <ac:graphicFrameMkLst>
            <pc:docMk/>
            <pc:sldMk cId="3464474659" sldId="325"/>
            <ac:graphicFrameMk id="13" creationId="{4AD764E3-3B99-4393-8070-A09FAEAE922A}"/>
          </ac:graphicFrameMkLst>
        </pc:graphicFrameChg>
      </pc:sldChg>
      <pc:sldChg chg="modSp">
        <pc:chgData name="Alfred Asterjadhi" userId="39de57b9-85c0-4fd1-aaac-8ca2b6560ad0" providerId="ADAL" clId="{E9045064-67C2-4B1A-BF15-4F22A04C4EC4}" dt="2021-01-11T03:37:19.497" v="651"/>
        <pc:sldMkLst>
          <pc:docMk/>
          <pc:sldMk cId="3263408447" sldId="326"/>
        </pc:sldMkLst>
        <pc:spChg chg="mod">
          <ac:chgData name="Alfred Asterjadhi" userId="39de57b9-85c0-4fd1-aaac-8ca2b6560ad0" providerId="ADAL" clId="{E9045064-67C2-4B1A-BF15-4F22A04C4EC4}" dt="2021-01-11T03:37:19.497" v="651"/>
          <ac:spMkLst>
            <pc:docMk/>
            <pc:sldMk cId="3263408447" sldId="326"/>
            <ac:spMk id="3" creationId="{D3245099-458D-4C79-9B1C-5CE8FF5DED80}"/>
          </ac:spMkLst>
        </pc:spChg>
      </pc:sldChg>
      <pc:sldChg chg="modSp">
        <pc:chgData name="Alfred Asterjadhi" userId="39de57b9-85c0-4fd1-aaac-8ca2b6560ad0" providerId="ADAL" clId="{E9045064-67C2-4B1A-BF15-4F22A04C4EC4}" dt="2021-01-11T03:37:22.235" v="652"/>
        <pc:sldMkLst>
          <pc:docMk/>
          <pc:sldMk cId="1491866732" sldId="327"/>
        </pc:sldMkLst>
        <pc:spChg chg="mod">
          <ac:chgData name="Alfred Asterjadhi" userId="39de57b9-85c0-4fd1-aaac-8ca2b6560ad0" providerId="ADAL" clId="{E9045064-67C2-4B1A-BF15-4F22A04C4EC4}" dt="2021-01-11T03:37:22.235" v="652"/>
          <ac:spMkLst>
            <pc:docMk/>
            <pc:sldMk cId="1491866732" sldId="327"/>
            <ac:spMk id="3" creationId="{49A6CCA4-296A-475E-8868-A1006DFAF806}"/>
          </ac:spMkLst>
        </pc:spChg>
      </pc:sldChg>
      <pc:sldChg chg="modSp">
        <pc:chgData name="Alfred Asterjadhi" userId="39de57b9-85c0-4fd1-aaac-8ca2b6560ad0" providerId="ADAL" clId="{E9045064-67C2-4B1A-BF15-4F22A04C4EC4}" dt="2021-01-11T14:22:10.212" v="869" actId="20577"/>
        <pc:sldMkLst>
          <pc:docMk/>
          <pc:sldMk cId="1908471061" sldId="328"/>
        </pc:sldMkLst>
        <pc:spChg chg="mod">
          <ac:chgData name="Alfred Asterjadhi" userId="39de57b9-85c0-4fd1-aaac-8ca2b6560ad0" providerId="ADAL" clId="{E9045064-67C2-4B1A-BF15-4F22A04C4EC4}" dt="2021-01-11T14:22:10.212" v="869" actId="20577"/>
          <ac:spMkLst>
            <pc:docMk/>
            <pc:sldMk cId="1908471061" sldId="328"/>
            <ac:spMk id="3" creationId="{3EF9BE80-D462-4B64-8448-3B553445EDCF}"/>
          </ac:spMkLst>
        </pc:spChg>
      </pc:sldChg>
      <pc:sldChg chg="modSp">
        <pc:chgData name="Alfred Asterjadhi" userId="39de57b9-85c0-4fd1-aaac-8ca2b6560ad0" providerId="ADAL" clId="{E9045064-67C2-4B1A-BF15-4F22A04C4EC4}" dt="2021-01-11T03:37:25.119" v="653"/>
        <pc:sldMkLst>
          <pc:docMk/>
          <pc:sldMk cId="2064304001" sldId="329"/>
        </pc:sldMkLst>
        <pc:spChg chg="mod">
          <ac:chgData name="Alfred Asterjadhi" userId="39de57b9-85c0-4fd1-aaac-8ca2b6560ad0" providerId="ADAL" clId="{E9045064-67C2-4B1A-BF15-4F22A04C4EC4}" dt="2021-01-11T03:37:25.119" v="653"/>
          <ac:spMkLst>
            <pc:docMk/>
            <pc:sldMk cId="2064304001" sldId="329"/>
            <ac:spMk id="3" creationId="{49A6CCA4-296A-475E-8868-A1006DFAF806}"/>
          </ac:spMkLst>
        </pc:spChg>
      </pc:sldChg>
      <pc:sldChg chg="addSp delSp modSp add">
        <pc:chgData name="Alfred Asterjadhi" userId="39de57b9-85c0-4fd1-aaac-8ca2b6560ad0" providerId="ADAL" clId="{E9045064-67C2-4B1A-BF15-4F22A04C4EC4}" dt="2021-01-11T03:32:33.606" v="500" actId="20577"/>
        <pc:sldMkLst>
          <pc:docMk/>
          <pc:sldMk cId="15571502" sldId="330"/>
        </pc:sldMkLst>
        <pc:spChg chg="mod">
          <ac:chgData name="Alfred Asterjadhi" userId="39de57b9-85c0-4fd1-aaac-8ca2b6560ad0" providerId="ADAL" clId="{E9045064-67C2-4B1A-BF15-4F22A04C4EC4}" dt="2021-01-11T03:32:33.606" v="500" actId="20577"/>
          <ac:spMkLst>
            <pc:docMk/>
            <pc:sldMk cId="15571502" sldId="330"/>
            <ac:spMk id="2" creationId="{8A601CD6-155C-48E2-BBC3-80D57D196B5F}"/>
          </ac:spMkLst>
        </pc:spChg>
        <pc:spChg chg="add del mod">
          <ac:chgData name="Alfred Asterjadhi" userId="39de57b9-85c0-4fd1-aaac-8ca2b6560ad0" providerId="ADAL" clId="{E9045064-67C2-4B1A-BF15-4F22A04C4EC4}" dt="2021-01-11T03:31:47.019" v="499" actId="20577"/>
          <ac:spMkLst>
            <pc:docMk/>
            <pc:sldMk cId="15571502" sldId="330"/>
            <ac:spMk id="3" creationId="{902C7E79-172D-4204-BFDD-F0160AFC7405}"/>
          </ac:spMkLst>
        </pc:spChg>
        <pc:spChg chg="add del">
          <ac:chgData name="Alfred Asterjadhi" userId="39de57b9-85c0-4fd1-aaac-8ca2b6560ad0" providerId="ADAL" clId="{E9045064-67C2-4B1A-BF15-4F22A04C4EC4}" dt="2021-01-11T03:27:50.061" v="247"/>
          <ac:spMkLst>
            <pc:docMk/>
            <pc:sldMk cId="15571502" sldId="330"/>
            <ac:spMk id="7" creationId="{BAE7A2D0-70A1-40F8-B54F-6D93BE0A7078}"/>
          </ac:spMkLst>
        </pc:spChg>
        <pc:spChg chg="add del mod">
          <ac:chgData name="Alfred Asterjadhi" userId="39de57b9-85c0-4fd1-aaac-8ca2b6560ad0" providerId="ADAL" clId="{E9045064-67C2-4B1A-BF15-4F22A04C4EC4}" dt="2021-01-11T03:27:54.228" v="249"/>
          <ac:spMkLst>
            <pc:docMk/>
            <pc:sldMk cId="15571502" sldId="330"/>
            <ac:spMk id="8" creationId="{02FFFD33-F96E-4F5F-B560-137558B20A1F}"/>
          </ac:spMkLst>
        </pc:spChg>
        <pc:spChg chg="add del mod">
          <ac:chgData name="Alfred Asterjadhi" userId="39de57b9-85c0-4fd1-aaac-8ca2b6560ad0" providerId="ADAL" clId="{E9045064-67C2-4B1A-BF15-4F22A04C4EC4}" dt="2021-01-11T03:27:54.228" v="249"/>
          <ac:spMkLst>
            <pc:docMk/>
            <pc:sldMk cId="15571502" sldId="330"/>
            <ac:spMk id="9" creationId="{AE85CF2B-BDDB-4210-B784-E3778B55E400}"/>
          </ac:spMkLst>
        </pc:spChg>
        <pc:spChg chg="add del mod">
          <ac:chgData name="Alfred Asterjadhi" userId="39de57b9-85c0-4fd1-aaac-8ca2b6560ad0" providerId="ADAL" clId="{E9045064-67C2-4B1A-BF15-4F22A04C4EC4}" dt="2021-01-11T03:27:54.228" v="249"/>
          <ac:spMkLst>
            <pc:docMk/>
            <pc:sldMk cId="15571502" sldId="330"/>
            <ac:spMk id="10" creationId="{DD0997EC-0D44-43A6-BB19-8D80C6EE34D1}"/>
          </ac:spMkLst>
        </pc:spChg>
        <pc:spChg chg="add del mod">
          <ac:chgData name="Alfred Asterjadhi" userId="39de57b9-85c0-4fd1-aaac-8ca2b6560ad0" providerId="ADAL" clId="{E9045064-67C2-4B1A-BF15-4F22A04C4EC4}" dt="2021-01-11T03:27:54.228" v="249"/>
          <ac:spMkLst>
            <pc:docMk/>
            <pc:sldMk cId="15571502" sldId="330"/>
            <ac:spMk id="11" creationId="{7AF2E3A4-02FD-4D7F-A215-17C81C888765}"/>
          </ac:spMkLst>
        </pc:spChg>
        <pc:spChg chg="add del mod">
          <ac:chgData name="Alfred Asterjadhi" userId="39de57b9-85c0-4fd1-aaac-8ca2b6560ad0" providerId="ADAL" clId="{E9045064-67C2-4B1A-BF15-4F22A04C4EC4}" dt="2021-01-11T03:27:54.228" v="249"/>
          <ac:spMkLst>
            <pc:docMk/>
            <pc:sldMk cId="15571502" sldId="330"/>
            <ac:spMk id="12" creationId="{1C9FCB39-ACF0-4598-8BB1-54CFC989A291}"/>
          </ac:spMkLst>
        </pc:spChg>
        <pc:spChg chg="add del mod">
          <ac:chgData name="Alfred Asterjadhi" userId="39de57b9-85c0-4fd1-aaac-8ca2b6560ad0" providerId="ADAL" clId="{E9045064-67C2-4B1A-BF15-4F22A04C4EC4}" dt="2021-01-11T03:28:16.033" v="262"/>
          <ac:spMkLst>
            <pc:docMk/>
            <pc:sldMk cId="15571502" sldId="330"/>
            <ac:spMk id="13" creationId="{9ED69389-1710-4765-8D51-B571C1872EA5}"/>
          </ac:spMkLst>
        </pc:spChg>
        <pc:spChg chg="add del mod">
          <ac:chgData name="Alfred Asterjadhi" userId="39de57b9-85c0-4fd1-aaac-8ca2b6560ad0" providerId="ADAL" clId="{E9045064-67C2-4B1A-BF15-4F22A04C4EC4}" dt="2021-01-11T03:28:16.033" v="262"/>
          <ac:spMkLst>
            <pc:docMk/>
            <pc:sldMk cId="15571502" sldId="330"/>
            <ac:spMk id="14" creationId="{6154BBAC-25C9-4C64-8BAF-9C820086BD98}"/>
          </ac:spMkLst>
        </pc:spChg>
        <pc:spChg chg="add del mod">
          <ac:chgData name="Alfred Asterjadhi" userId="39de57b9-85c0-4fd1-aaac-8ca2b6560ad0" providerId="ADAL" clId="{E9045064-67C2-4B1A-BF15-4F22A04C4EC4}" dt="2021-01-11T03:28:16.033" v="262"/>
          <ac:spMkLst>
            <pc:docMk/>
            <pc:sldMk cId="15571502" sldId="330"/>
            <ac:spMk id="15" creationId="{AD82D13B-5478-468A-B07E-4F9DD138E6C0}"/>
          </ac:spMkLst>
        </pc:spChg>
        <pc:spChg chg="add del mod">
          <ac:chgData name="Alfred Asterjadhi" userId="39de57b9-85c0-4fd1-aaac-8ca2b6560ad0" providerId="ADAL" clId="{E9045064-67C2-4B1A-BF15-4F22A04C4EC4}" dt="2021-01-11T03:28:16.033" v="262"/>
          <ac:spMkLst>
            <pc:docMk/>
            <pc:sldMk cId="15571502" sldId="330"/>
            <ac:spMk id="16" creationId="{EC4DF517-5CF0-4DC1-B5A5-8CDCB1E785D4}"/>
          </ac:spMkLst>
        </pc:spChg>
        <pc:spChg chg="add del mod">
          <ac:chgData name="Alfred Asterjadhi" userId="39de57b9-85c0-4fd1-aaac-8ca2b6560ad0" providerId="ADAL" clId="{E9045064-67C2-4B1A-BF15-4F22A04C4EC4}" dt="2021-01-11T03:28:16.033" v="262"/>
          <ac:spMkLst>
            <pc:docMk/>
            <pc:sldMk cId="15571502" sldId="330"/>
            <ac:spMk id="17" creationId="{7AC5A50B-287A-4350-AB98-6881DA71396F}"/>
          </ac:spMkLst>
        </pc:spChg>
        <pc:spChg chg="add del mod">
          <ac:chgData name="Alfred Asterjadhi" userId="39de57b9-85c0-4fd1-aaac-8ca2b6560ad0" providerId="ADAL" clId="{E9045064-67C2-4B1A-BF15-4F22A04C4EC4}" dt="2021-01-11T03:28:18.811" v="263"/>
          <ac:spMkLst>
            <pc:docMk/>
            <pc:sldMk cId="15571502" sldId="330"/>
            <ac:spMk id="18" creationId="{83FD44A9-694B-4074-A012-8D1F5CDF856D}"/>
          </ac:spMkLst>
        </pc:spChg>
        <pc:spChg chg="add del mod">
          <ac:chgData name="Alfred Asterjadhi" userId="39de57b9-85c0-4fd1-aaac-8ca2b6560ad0" providerId="ADAL" clId="{E9045064-67C2-4B1A-BF15-4F22A04C4EC4}" dt="2021-01-11T03:28:18.811" v="263"/>
          <ac:spMkLst>
            <pc:docMk/>
            <pc:sldMk cId="15571502" sldId="330"/>
            <ac:spMk id="19" creationId="{DAB6DEB2-18C1-4CD3-92BE-35D7D9D10424}"/>
          </ac:spMkLst>
        </pc:spChg>
        <pc:spChg chg="add del mod">
          <ac:chgData name="Alfred Asterjadhi" userId="39de57b9-85c0-4fd1-aaac-8ca2b6560ad0" providerId="ADAL" clId="{E9045064-67C2-4B1A-BF15-4F22A04C4EC4}" dt="2021-01-11T03:28:18.811" v="263"/>
          <ac:spMkLst>
            <pc:docMk/>
            <pc:sldMk cId="15571502" sldId="330"/>
            <ac:spMk id="20" creationId="{7040C7D2-8AFB-4697-9DD9-C34DFB75FBB8}"/>
          </ac:spMkLst>
        </pc:spChg>
        <pc:spChg chg="add del mod">
          <ac:chgData name="Alfred Asterjadhi" userId="39de57b9-85c0-4fd1-aaac-8ca2b6560ad0" providerId="ADAL" clId="{E9045064-67C2-4B1A-BF15-4F22A04C4EC4}" dt="2021-01-11T03:28:18.811" v="263"/>
          <ac:spMkLst>
            <pc:docMk/>
            <pc:sldMk cId="15571502" sldId="330"/>
            <ac:spMk id="21" creationId="{303ACD07-0B39-4068-B1FD-3FBE16541D15}"/>
          </ac:spMkLst>
        </pc:spChg>
        <pc:spChg chg="add del mod">
          <ac:chgData name="Alfred Asterjadhi" userId="39de57b9-85c0-4fd1-aaac-8ca2b6560ad0" providerId="ADAL" clId="{E9045064-67C2-4B1A-BF15-4F22A04C4EC4}" dt="2021-01-11T03:28:18.811" v="263"/>
          <ac:spMkLst>
            <pc:docMk/>
            <pc:sldMk cId="15571502" sldId="330"/>
            <ac:spMk id="22" creationId="{BCE2FF43-BF39-42DE-B3C3-50700D4E4815}"/>
          </ac:spMkLst>
        </pc:spChg>
      </pc:sldChg>
      <pc:sldChg chg="addSp delSp modSp add">
        <pc:chgData name="Alfred Asterjadhi" userId="39de57b9-85c0-4fd1-aaac-8ca2b6560ad0" providerId="ADAL" clId="{E9045064-67C2-4B1A-BF15-4F22A04C4EC4}" dt="2021-01-11T03:32:40.647" v="524" actId="20577"/>
        <pc:sldMkLst>
          <pc:docMk/>
          <pc:sldMk cId="3200711991" sldId="331"/>
        </pc:sldMkLst>
        <pc:spChg chg="del">
          <ac:chgData name="Alfred Asterjadhi" userId="39de57b9-85c0-4fd1-aaac-8ca2b6560ad0" providerId="ADAL" clId="{E9045064-67C2-4B1A-BF15-4F22A04C4EC4}" dt="2021-01-11T03:30:00.322" v="476"/>
          <ac:spMkLst>
            <pc:docMk/>
            <pc:sldMk cId="3200711991" sldId="331"/>
            <ac:spMk id="2" creationId="{1DF7BFF8-FCDD-41CF-85AA-9DF95D76B00D}"/>
          </ac:spMkLst>
        </pc:spChg>
        <pc:spChg chg="mod">
          <ac:chgData name="Alfred Asterjadhi" userId="39de57b9-85c0-4fd1-aaac-8ca2b6560ad0" providerId="ADAL" clId="{E9045064-67C2-4B1A-BF15-4F22A04C4EC4}" dt="2021-01-11T03:30:10.773" v="482" actId="15"/>
          <ac:spMkLst>
            <pc:docMk/>
            <pc:sldMk cId="3200711991" sldId="331"/>
            <ac:spMk id="3" creationId="{B7EF8522-FD6C-4D3A-93AF-A726F17B8911}"/>
          </ac:spMkLst>
        </pc:spChg>
        <pc:spChg chg="add del mod">
          <ac:chgData name="Alfred Asterjadhi" userId="39de57b9-85c0-4fd1-aaac-8ca2b6560ad0" providerId="ADAL" clId="{E9045064-67C2-4B1A-BF15-4F22A04C4EC4}" dt="2021-01-11T03:30:00.322" v="476"/>
          <ac:spMkLst>
            <pc:docMk/>
            <pc:sldMk cId="3200711991" sldId="331"/>
            <ac:spMk id="7" creationId="{2F25AA67-5C89-45B5-99BC-CA8A66939D0F}"/>
          </ac:spMkLst>
        </pc:spChg>
        <pc:spChg chg="add del mod">
          <ac:chgData name="Alfred Asterjadhi" userId="39de57b9-85c0-4fd1-aaac-8ca2b6560ad0" providerId="ADAL" clId="{E9045064-67C2-4B1A-BF15-4F22A04C4EC4}" dt="2021-01-11T03:30:00.322" v="476"/>
          <ac:spMkLst>
            <pc:docMk/>
            <pc:sldMk cId="3200711991" sldId="331"/>
            <ac:spMk id="8" creationId="{1901E1AF-CA40-4025-9EEE-91ACDF113D9B}"/>
          </ac:spMkLst>
        </pc:spChg>
        <pc:spChg chg="add del mod">
          <ac:chgData name="Alfred Asterjadhi" userId="39de57b9-85c0-4fd1-aaac-8ca2b6560ad0" providerId="ADAL" clId="{E9045064-67C2-4B1A-BF15-4F22A04C4EC4}" dt="2021-01-11T03:30:00.322" v="476"/>
          <ac:spMkLst>
            <pc:docMk/>
            <pc:sldMk cId="3200711991" sldId="331"/>
            <ac:spMk id="9" creationId="{75C1D3E4-D0D8-4D57-9A5E-B8D1D878FAF3}"/>
          </ac:spMkLst>
        </pc:spChg>
        <pc:spChg chg="add del mod">
          <ac:chgData name="Alfred Asterjadhi" userId="39de57b9-85c0-4fd1-aaac-8ca2b6560ad0" providerId="ADAL" clId="{E9045064-67C2-4B1A-BF15-4F22A04C4EC4}" dt="2021-01-11T03:30:00.322" v="476"/>
          <ac:spMkLst>
            <pc:docMk/>
            <pc:sldMk cId="3200711991" sldId="331"/>
            <ac:spMk id="10" creationId="{5FA053C2-9AA6-43BB-A01F-5BD95DD21568}"/>
          </ac:spMkLst>
        </pc:spChg>
        <pc:spChg chg="add mod">
          <ac:chgData name="Alfred Asterjadhi" userId="39de57b9-85c0-4fd1-aaac-8ca2b6560ad0" providerId="ADAL" clId="{E9045064-67C2-4B1A-BF15-4F22A04C4EC4}" dt="2021-01-11T03:32:40.647" v="524" actId="20577"/>
          <ac:spMkLst>
            <pc:docMk/>
            <pc:sldMk cId="3200711991" sldId="331"/>
            <ac:spMk id="11" creationId="{6FA4C400-C204-4503-AFE8-AE9904ADC428}"/>
          </ac:spMkLst>
        </pc:spChg>
      </pc:sldChg>
      <pc:sldChg chg="addSp delSp modSp add">
        <pc:chgData name="Alfred Asterjadhi" userId="39de57b9-85c0-4fd1-aaac-8ca2b6560ad0" providerId="ADAL" clId="{E9045064-67C2-4B1A-BF15-4F22A04C4EC4}" dt="2021-01-11T03:36:07.413" v="639" actId="403"/>
        <pc:sldMkLst>
          <pc:docMk/>
          <pc:sldMk cId="2409609221" sldId="332"/>
        </pc:sldMkLst>
        <pc:spChg chg="mod">
          <ac:chgData name="Alfred Asterjadhi" userId="39de57b9-85c0-4fd1-aaac-8ca2b6560ad0" providerId="ADAL" clId="{E9045064-67C2-4B1A-BF15-4F22A04C4EC4}" dt="2021-01-11T03:33:07.883" v="561" actId="20577"/>
          <ac:spMkLst>
            <pc:docMk/>
            <pc:sldMk cId="2409609221" sldId="332"/>
            <ac:spMk id="2" creationId="{3A791F08-C969-4AF3-921D-E73BEF1E28D7}"/>
          </ac:spMkLst>
        </pc:spChg>
        <pc:spChg chg="mod">
          <ac:chgData name="Alfred Asterjadhi" userId="39de57b9-85c0-4fd1-aaac-8ca2b6560ad0" providerId="ADAL" clId="{E9045064-67C2-4B1A-BF15-4F22A04C4EC4}" dt="2021-01-11T03:36:07.413" v="639" actId="403"/>
          <ac:spMkLst>
            <pc:docMk/>
            <pc:sldMk cId="2409609221" sldId="332"/>
            <ac:spMk id="3" creationId="{7C9E0B85-0AB1-49A9-AFD9-65F08408602D}"/>
          </ac:spMkLst>
        </pc:spChg>
        <pc:spChg chg="add del mod">
          <ac:chgData name="Alfred Asterjadhi" userId="39de57b9-85c0-4fd1-aaac-8ca2b6560ad0" providerId="ADAL" clId="{E9045064-67C2-4B1A-BF15-4F22A04C4EC4}" dt="2021-01-11T03:33:15.787" v="563"/>
          <ac:spMkLst>
            <pc:docMk/>
            <pc:sldMk cId="2409609221" sldId="332"/>
            <ac:spMk id="7" creationId="{1B9E59E4-59CF-4434-BC41-FE72BD1185E1}"/>
          </ac:spMkLst>
        </pc:spChg>
        <pc:spChg chg="add del mod">
          <ac:chgData name="Alfred Asterjadhi" userId="39de57b9-85c0-4fd1-aaac-8ca2b6560ad0" providerId="ADAL" clId="{E9045064-67C2-4B1A-BF15-4F22A04C4EC4}" dt="2021-01-11T03:33:15.787" v="563"/>
          <ac:spMkLst>
            <pc:docMk/>
            <pc:sldMk cId="2409609221" sldId="332"/>
            <ac:spMk id="8" creationId="{1D749E43-0DB6-4B32-A202-6177A648DB5D}"/>
          </ac:spMkLst>
        </pc:spChg>
        <pc:spChg chg="add del mod">
          <ac:chgData name="Alfred Asterjadhi" userId="39de57b9-85c0-4fd1-aaac-8ca2b6560ad0" providerId="ADAL" clId="{E9045064-67C2-4B1A-BF15-4F22A04C4EC4}" dt="2021-01-11T03:33:15.787" v="563"/>
          <ac:spMkLst>
            <pc:docMk/>
            <pc:sldMk cId="2409609221" sldId="332"/>
            <ac:spMk id="9" creationId="{454AF945-A105-4CAE-A43D-946DF7419C1A}"/>
          </ac:spMkLst>
        </pc:spChg>
        <pc:spChg chg="add del mod">
          <ac:chgData name="Alfred Asterjadhi" userId="39de57b9-85c0-4fd1-aaac-8ca2b6560ad0" providerId="ADAL" clId="{E9045064-67C2-4B1A-BF15-4F22A04C4EC4}" dt="2021-01-11T03:33:15.787" v="563"/>
          <ac:spMkLst>
            <pc:docMk/>
            <pc:sldMk cId="2409609221" sldId="332"/>
            <ac:spMk id="10" creationId="{FCBA8323-5B51-4426-B6C9-FE4736A42450}"/>
          </ac:spMkLst>
        </pc:spChg>
        <pc:spChg chg="add del mod">
          <ac:chgData name="Alfred Asterjadhi" userId="39de57b9-85c0-4fd1-aaac-8ca2b6560ad0" providerId="ADAL" clId="{E9045064-67C2-4B1A-BF15-4F22A04C4EC4}" dt="2021-01-11T03:33:15.787" v="563"/>
          <ac:spMkLst>
            <pc:docMk/>
            <pc:sldMk cId="2409609221" sldId="332"/>
            <ac:spMk id="11" creationId="{54223FD2-9943-40F9-B897-1958643EED61}"/>
          </ac:spMkLst>
        </pc:spChg>
        <pc:spChg chg="add del mod">
          <ac:chgData name="Alfred Asterjadhi" userId="39de57b9-85c0-4fd1-aaac-8ca2b6560ad0" providerId="ADAL" clId="{E9045064-67C2-4B1A-BF15-4F22A04C4EC4}" dt="2021-01-11T03:33:20.861" v="566"/>
          <ac:spMkLst>
            <pc:docMk/>
            <pc:sldMk cId="2409609221" sldId="332"/>
            <ac:spMk id="12" creationId="{B10169DD-4291-4066-A2AE-88D718CF1211}"/>
          </ac:spMkLst>
        </pc:spChg>
        <pc:spChg chg="add del mod">
          <ac:chgData name="Alfred Asterjadhi" userId="39de57b9-85c0-4fd1-aaac-8ca2b6560ad0" providerId="ADAL" clId="{E9045064-67C2-4B1A-BF15-4F22A04C4EC4}" dt="2021-01-11T03:33:20.861" v="566"/>
          <ac:spMkLst>
            <pc:docMk/>
            <pc:sldMk cId="2409609221" sldId="332"/>
            <ac:spMk id="13" creationId="{23964D5E-D461-4C1E-9EA5-9AFAD1787C37}"/>
          </ac:spMkLst>
        </pc:spChg>
        <pc:spChg chg="add del mod">
          <ac:chgData name="Alfred Asterjadhi" userId="39de57b9-85c0-4fd1-aaac-8ca2b6560ad0" providerId="ADAL" clId="{E9045064-67C2-4B1A-BF15-4F22A04C4EC4}" dt="2021-01-11T03:33:20.861" v="566"/>
          <ac:spMkLst>
            <pc:docMk/>
            <pc:sldMk cId="2409609221" sldId="332"/>
            <ac:spMk id="14" creationId="{B8ECCFB4-81FE-4ADD-8144-55AC8BC29F24}"/>
          </ac:spMkLst>
        </pc:spChg>
        <pc:spChg chg="add del mod">
          <ac:chgData name="Alfred Asterjadhi" userId="39de57b9-85c0-4fd1-aaac-8ca2b6560ad0" providerId="ADAL" clId="{E9045064-67C2-4B1A-BF15-4F22A04C4EC4}" dt="2021-01-11T03:33:20.861" v="566"/>
          <ac:spMkLst>
            <pc:docMk/>
            <pc:sldMk cId="2409609221" sldId="332"/>
            <ac:spMk id="15" creationId="{1F59882A-0A55-4EF3-8DA5-F2DD3E936831}"/>
          </ac:spMkLst>
        </pc:spChg>
        <pc:spChg chg="add del mod">
          <ac:chgData name="Alfred Asterjadhi" userId="39de57b9-85c0-4fd1-aaac-8ca2b6560ad0" providerId="ADAL" clId="{E9045064-67C2-4B1A-BF15-4F22A04C4EC4}" dt="2021-01-11T03:33:20.861" v="566"/>
          <ac:spMkLst>
            <pc:docMk/>
            <pc:sldMk cId="2409609221" sldId="332"/>
            <ac:spMk id="16" creationId="{47440CB1-FD82-430A-AA19-A98953CCC317}"/>
          </ac:spMkLst>
        </pc:spChg>
        <pc:spChg chg="add del mod">
          <ac:chgData name="Alfred Asterjadhi" userId="39de57b9-85c0-4fd1-aaac-8ca2b6560ad0" providerId="ADAL" clId="{E9045064-67C2-4B1A-BF15-4F22A04C4EC4}" dt="2021-01-11T03:33:22.981" v="567"/>
          <ac:spMkLst>
            <pc:docMk/>
            <pc:sldMk cId="2409609221" sldId="332"/>
            <ac:spMk id="17" creationId="{A4C06768-AC75-405E-90E1-8091A5E3E81E}"/>
          </ac:spMkLst>
        </pc:spChg>
        <pc:spChg chg="add del mod">
          <ac:chgData name="Alfred Asterjadhi" userId="39de57b9-85c0-4fd1-aaac-8ca2b6560ad0" providerId="ADAL" clId="{E9045064-67C2-4B1A-BF15-4F22A04C4EC4}" dt="2021-01-11T03:33:22.981" v="567"/>
          <ac:spMkLst>
            <pc:docMk/>
            <pc:sldMk cId="2409609221" sldId="332"/>
            <ac:spMk id="18" creationId="{33CE786F-2E42-423B-9ADC-5F2DC047FFFD}"/>
          </ac:spMkLst>
        </pc:spChg>
        <pc:spChg chg="add del mod">
          <ac:chgData name="Alfred Asterjadhi" userId="39de57b9-85c0-4fd1-aaac-8ca2b6560ad0" providerId="ADAL" clId="{E9045064-67C2-4B1A-BF15-4F22A04C4EC4}" dt="2021-01-11T03:33:22.981" v="567"/>
          <ac:spMkLst>
            <pc:docMk/>
            <pc:sldMk cId="2409609221" sldId="332"/>
            <ac:spMk id="19" creationId="{AEC4E88B-D1CA-4DE5-8924-C4D369E6F9ED}"/>
          </ac:spMkLst>
        </pc:spChg>
        <pc:spChg chg="add del mod">
          <ac:chgData name="Alfred Asterjadhi" userId="39de57b9-85c0-4fd1-aaac-8ca2b6560ad0" providerId="ADAL" clId="{E9045064-67C2-4B1A-BF15-4F22A04C4EC4}" dt="2021-01-11T03:33:22.981" v="567"/>
          <ac:spMkLst>
            <pc:docMk/>
            <pc:sldMk cId="2409609221" sldId="332"/>
            <ac:spMk id="20" creationId="{C4E722CA-0B38-4362-A483-2896EC6D4A11}"/>
          </ac:spMkLst>
        </pc:spChg>
        <pc:spChg chg="add del mod">
          <ac:chgData name="Alfred Asterjadhi" userId="39de57b9-85c0-4fd1-aaac-8ca2b6560ad0" providerId="ADAL" clId="{E9045064-67C2-4B1A-BF15-4F22A04C4EC4}" dt="2021-01-11T03:33:22.981" v="567"/>
          <ac:spMkLst>
            <pc:docMk/>
            <pc:sldMk cId="2409609221" sldId="332"/>
            <ac:spMk id="21" creationId="{8FC36903-3959-4183-A229-DC91AC2782F6}"/>
          </ac:spMkLst>
        </pc:spChg>
        <pc:spChg chg="add del mod">
          <ac:chgData name="Alfred Asterjadhi" userId="39de57b9-85c0-4fd1-aaac-8ca2b6560ad0" providerId="ADAL" clId="{E9045064-67C2-4B1A-BF15-4F22A04C4EC4}" dt="2021-01-11T03:33:31.828" v="572"/>
          <ac:spMkLst>
            <pc:docMk/>
            <pc:sldMk cId="2409609221" sldId="332"/>
            <ac:spMk id="22" creationId="{6BA799E2-31D4-4F12-B894-EEC98FC3E364}"/>
          </ac:spMkLst>
        </pc:spChg>
        <pc:spChg chg="add del mod">
          <ac:chgData name="Alfred Asterjadhi" userId="39de57b9-85c0-4fd1-aaac-8ca2b6560ad0" providerId="ADAL" clId="{E9045064-67C2-4B1A-BF15-4F22A04C4EC4}" dt="2021-01-11T03:33:31.828" v="572"/>
          <ac:spMkLst>
            <pc:docMk/>
            <pc:sldMk cId="2409609221" sldId="332"/>
            <ac:spMk id="23" creationId="{02C4C611-BB4F-4717-9DF7-ED0EE41B2A64}"/>
          </ac:spMkLst>
        </pc:spChg>
        <pc:spChg chg="add del mod">
          <ac:chgData name="Alfred Asterjadhi" userId="39de57b9-85c0-4fd1-aaac-8ca2b6560ad0" providerId="ADAL" clId="{E9045064-67C2-4B1A-BF15-4F22A04C4EC4}" dt="2021-01-11T03:33:31.828" v="572"/>
          <ac:spMkLst>
            <pc:docMk/>
            <pc:sldMk cId="2409609221" sldId="332"/>
            <ac:spMk id="24" creationId="{4DCC6467-9774-4C46-8D09-CF27C6C2C7CE}"/>
          </ac:spMkLst>
        </pc:spChg>
        <pc:spChg chg="add del mod">
          <ac:chgData name="Alfred Asterjadhi" userId="39de57b9-85c0-4fd1-aaac-8ca2b6560ad0" providerId="ADAL" clId="{E9045064-67C2-4B1A-BF15-4F22A04C4EC4}" dt="2021-01-11T03:33:31.828" v="572"/>
          <ac:spMkLst>
            <pc:docMk/>
            <pc:sldMk cId="2409609221" sldId="332"/>
            <ac:spMk id="25" creationId="{6FFA2054-3A17-4503-919A-23109FD7811E}"/>
          </ac:spMkLst>
        </pc:spChg>
        <pc:spChg chg="add del mod">
          <ac:chgData name="Alfred Asterjadhi" userId="39de57b9-85c0-4fd1-aaac-8ca2b6560ad0" providerId="ADAL" clId="{E9045064-67C2-4B1A-BF15-4F22A04C4EC4}" dt="2021-01-11T03:33:31.828" v="572"/>
          <ac:spMkLst>
            <pc:docMk/>
            <pc:sldMk cId="2409609221" sldId="332"/>
            <ac:spMk id="26" creationId="{2E47A312-908C-46B5-A66C-042D45978A94}"/>
          </ac:spMkLst>
        </pc:spChg>
        <pc:spChg chg="add del mod">
          <ac:chgData name="Alfred Asterjadhi" userId="39de57b9-85c0-4fd1-aaac-8ca2b6560ad0" providerId="ADAL" clId="{E9045064-67C2-4B1A-BF15-4F22A04C4EC4}" dt="2021-01-11T03:35:49.377" v="632"/>
          <ac:spMkLst>
            <pc:docMk/>
            <pc:sldMk cId="2409609221" sldId="332"/>
            <ac:spMk id="27" creationId="{8CE2C444-1A49-4E9A-9943-3DEA4D500C75}"/>
          </ac:spMkLst>
        </pc:spChg>
        <pc:spChg chg="add del mod">
          <ac:chgData name="Alfred Asterjadhi" userId="39de57b9-85c0-4fd1-aaac-8ca2b6560ad0" providerId="ADAL" clId="{E9045064-67C2-4B1A-BF15-4F22A04C4EC4}" dt="2021-01-11T03:35:49.377" v="632"/>
          <ac:spMkLst>
            <pc:docMk/>
            <pc:sldMk cId="2409609221" sldId="332"/>
            <ac:spMk id="28" creationId="{1AF063F6-B975-4F8A-A782-5F864504717C}"/>
          </ac:spMkLst>
        </pc:spChg>
        <pc:spChg chg="add del mod">
          <ac:chgData name="Alfred Asterjadhi" userId="39de57b9-85c0-4fd1-aaac-8ca2b6560ad0" providerId="ADAL" clId="{E9045064-67C2-4B1A-BF15-4F22A04C4EC4}" dt="2021-01-11T03:35:49.377" v="632"/>
          <ac:spMkLst>
            <pc:docMk/>
            <pc:sldMk cId="2409609221" sldId="332"/>
            <ac:spMk id="29" creationId="{0C1B2AAD-8625-4B7E-A382-12B28473F77F}"/>
          </ac:spMkLst>
        </pc:spChg>
        <pc:spChg chg="add del mod">
          <ac:chgData name="Alfred Asterjadhi" userId="39de57b9-85c0-4fd1-aaac-8ca2b6560ad0" providerId="ADAL" clId="{E9045064-67C2-4B1A-BF15-4F22A04C4EC4}" dt="2021-01-11T03:35:49.377" v="632"/>
          <ac:spMkLst>
            <pc:docMk/>
            <pc:sldMk cId="2409609221" sldId="332"/>
            <ac:spMk id="30" creationId="{5F9C2AE3-84F1-45AD-BF9C-B8C5C92AF0C3}"/>
          </ac:spMkLst>
        </pc:spChg>
        <pc:spChg chg="add del mod">
          <ac:chgData name="Alfred Asterjadhi" userId="39de57b9-85c0-4fd1-aaac-8ca2b6560ad0" providerId="ADAL" clId="{E9045064-67C2-4B1A-BF15-4F22A04C4EC4}" dt="2021-01-11T03:35:49.377" v="632"/>
          <ac:spMkLst>
            <pc:docMk/>
            <pc:sldMk cId="2409609221" sldId="332"/>
            <ac:spMk id="31" creationId="{F9D4BDA4-2364-47C9-BA55-0139F3376AF3}"/>
          </ac:spMkLst>
        </pc:spChg>
      </pc:sldChg>
      <pc:sldMasterChg chg="modSp">
        <pc:chgData name="Alfred Asterjadhi" userId="39de57b9-85c0-4fd1-aaac-8ca2b6560ad0" providerId="ADAL" clId="{E9045064-67C2-4B1A-BF15-4F22A04C4EC4}" dt="2021-01-11T03:07:26.695" v="1" actId="20577"/>
        <pc:sldMasterMkLst>
          <pc:docMk/>
          <pc:sldMasterMk cId="0" sldId="2147483648"/>
        </pc:sldMasterMkLst>
        <pc:spChg chg="mod">
          <ac:chgData name="Alfred Asterjadhi" userId="39de57b9-85c0-4fd1-aaac-8ca2b6560ad0" providerId="ADAL" clId="{E9045064-67C2-4B1A-BF15-4F22A04C4EC4}" dt="2021-01-11T03:07:26.695" v="1" actId="20577"/>
          <ac:spMkLst>
            <pc:docMk/>
            <pc:sldMasterMk cId="0" sldId="2147483648"/>
            <ac:spMk id="10" creationId="{00000000-0000-0000-0000-000000000000}"/>
          </ac:spMkLst>
        </pc:spChg>
      </pc:sldMasterChg>
    </pc:docChg>
  </pc:docChgLst>
  <pc:docChgLst>
    <pc:chgData name="Alfred Asterjadhi" userId="39de57b9-85c0-4fd1-aaac-8ca2b6560ad0" providerId="ADAL" clId="{23DE950F-BBA6-4A61-83D6-E4B870F135A1}"/>
    <pc:docChg chg="undo custSel modSld modMainMaster">
      <pc:chgData name="Alfred Asterjadhi" userId="39de57b9-85c0-4fd1-aaac-8ca2b6560ad0" providerId="ADAL" clId="{23DE950F-BBA6-4A61-83D6-E4B870F135A1}" dt="2021-09-13T01:52:34.893" v="606" actId="20577"/>
      <pc:docMkLst>
        <pc:docMk/>
      </pc:docMkLst>
      <pc:sldChg chg="modSp mod">
        <pc:chgData name="Alfred Asterjadhi" userId="39de57b9-85c0-4fd1-aaac-8ca2b6560ad0" providerId="ADAL" clId="{23DE950F-BBA6-4A61-83D6-E4B870F135A1}" dt="2021-09-10T00:30:04.406" v="60" actId="20577"/>
        <pc:sldMkLst>
          <pc:docMk/>
          <pc:sldMk cId="0" sldId="256"/>
        </pc:sldMkLst>
        <pc:spChg chg="mod">
          <ac:chgData name="Alfred Asterjadhi" userId="39de57b9-85c0-4fd1-aaac-8ca2b6560ad0" providerId="ADAL" clId="{23DE950F-BBA6-4A61-83D6-E4B870F135A1}" dt="2021-09-10T00:29:15.636" v="36" actId="20577"/>
          <ac:spMkLst>
            <pc:docMk/>
            <pc:sldMk cId="0" sldId="256"/>
            <ac:spMk id="6" creationId="{00000000-0000-0000-0000-000000000000}"/>
          </ac:spMkLst>
        </pc:spChg>
        <pc:spChg chg="mod">
          <ac:chgData name="Alfred Asterjadhi" userId="39de57b9-85c0-4fd1-aaac-8ca2b6560ad0" providerId="ADAL" clId="{23DE950F-BBA6-4A61-83D6-E4B870F135A1}" dt="2021-09-10T00:30:04.406" v="60" actId="20577"/>
          <ac:spMkLst>
            <pc:docMk/>
            <pc:sldMk cId="0" sldId="256"/>
            <ac:spMk id="3074" creationId="{00000000-0000-0000-0000-000000000000}"/>
          </ac:spMkLst>
        </pc:spChg>
      </pc:sldChg>
      <pc:sldChg chg="modSp mod">
        <pc:chgData name="Alfred Asterjadhi" userId="39de57b9-85c0-4fd1-aaac-8ca2b6560ad0" providerId="ADAL" clId="{23DE950F-BBA6-4A61-83D6-E4B870F135A1}" dt="2021-09-10T00:29:20.888" v="37"/>
        <pc:sldMkLst>
          <pc:docMk/>
          <pc:sldMk cId="0" sldId="257"/>
        </pc:sldMkLst>
        <pc:spChg chg="mod">
          <ac:chgData name="Alfred Asterjadhi" userId="39de57b9-85c0-4fd1-aaac-8ca2b6560ad0" providerId="ADAL" clId="{23DE950F-BBA6-4A61-83D6-E4B870F135A1}" dt="2021-09-10T00:29:20.888" v="37"/>
          <ac:spMkLst>
            <pc:docMk/>
            <pc:sldMk cId="0" sldId="257"/>
            <ac:spMk id="7" creationId="{4565958B-DD30-4EE7-AF20-DC550898176B}"/>
          </ac:spMkLst>
        </pc:spChg>
      </pc:sldChg>
      <pc:sldChg chg="modSp mod">
        <pc:chgData name="Alfred Asterjadhi" userId="39de57b9-85c0-4fd1-aaac-8ca2b6560ad0" providerId="ADAL" clId="{23DE950F-BBA6-4A61-83D6-E4B870F135A1}" dt="2021-09-10T00:29:24.664" v="39"/>
        <pc:sldMkLst>
          <pc:docMk/>
          <pc:sldMk cId="3254182675" sldId="258"/>
        </pc:sldMkLst>
        <pc:spChg chg="mod">
          <ac:chgData name="Alfred Asterjadhi" userId="39de57b9-85c0-4fd1-aaac-8ca2b6560ad0" providerId="ADAL" clId="{23DE950F-BBA6-4A61-83D6-E4B870F135A1}" dt="2021-09-10T00:29:24.664" v="39"/>
          <ac:spMkLst>
            <pc:docMk/>
            <pc:sldMk cId="3254182675" sldId="258"/>
            <ac:spMk id="7" creationId="{4F62ADF5-BC8B-4EF4-B4E8-C355611EECFF}"/>
          </ac:spMkLst>
        </pc:spChg>
      </pc:sldChg>
      <pc:sldChg chg="modSp mod">
        <pc:chgData name="Alfred Asterjadhi" userId="39de57b9-85c0-4fd1-aaac-8ca2b6560ad0" providerId="ADAL" clId="{23DE950F-BBA6-4A61-83D6-E4B870F135A1}" dt="2021-09-10T00:29:26.116" v="40"/>
        <pc:sldMkLst>
          <pc:docMk/>
          <pc:sldMk cId="3136880362" sldId="260"/>
        </pc:sldMkLst>
        <pc:spChg chg="mod">
          <ac:chgData name="Alfred Asterjadhi" userId="39de57b9-85c0-4fd1-aaac-8ca2b6560ad0" providerId="ADAL" clId="{23DE950F-BBA6-4A61-83D6-E4B870F135A1}" dt="2021-09-10T00:29:26.116" v="40"/>
          <ac:spMkLst>
            <pc:docMk/>
            <pc:sldMk cId="3136880362" sldId="260"/>
            <ac:spMk id="7" creationId="{733EE7F5-4D25-4915-8021-FD9EE23E2C32}"/>
          </ac:spMkLst>
        </pc:spChg>
      </pc:sldChg>
      <pc:sldChg chg="modSp mod">
        <pc:chgData name="Alfred Asterjadhi" userId="39de57b9-85c0-4fd1-aaac-8ca2b6560ad0" providerId="ADAL" clId="{23DE950F-BBA6-4A61-83D6-E4B870F135A1}" dt="2021-09-10T00:29:29.687" v="42"/>
        <pc:sldMkLst>
          <pc:docMk/>
          <pc:sldMk cId="1676196551" sldId="261"/>
        </pc:sldMkLst>
        <pc:spChg chg="mod">
          <ac:chgData name="Alfred Asterjadhi" userId="39de57b9-85c0-4fd1-aaac-8ca2b6560ad0" providerId="ADAL" clId="{23DE950F-BBA6-4A61-83D6-E4B870F135A1}" dt="2021-09-10T00:29:29.687" v="42"/>
          <ac:spMkLst>
            <pc:docMk/>
            <pc:sldMk cId="1676196551" sldId="261"/>
            <ac:spMk id="7" creationId="{0A0F1EBF-63A8-4C75-8DB7-0D8CD44D0896}"/>
          </ac:spMkLst>
        </pc:spChg>
      </pc:sldChg>
      <pc:sldChg chg="modSp mod">
        <pc:chgData name="Alfred Asterjadhi" userId="39de57b9-85c0-4fd1-aaac-8ca2b6560ad0" providerId="ADAL" clId="{23DE950F-BBA6-4A61-83D6-E4B870F135A1}" dt="2021-09-10T00:29:31.369" v="43"/>
        <pc:sldMkLst>
          <pc:docMk/>
          <pc:sldMk cId="2927177891" sldId="263"/>
        </pc:sldMkLst>
        <pc:spChg chg="mod">
          <ac:chgData name="Alfred Asterjadhi" userId="39de57b9-85c0-4fd1-aaac-8ca2b6560ad0" providerId="ADAL" clId="{23DE950F-BBA6-4A61-83D6-E4B870F135A1}" dt="2021-09-10T00:29:31.369" v="43"/>
          <ac:spMkLst>
            <pc:docMk/>
            <pc:sldMk cId="2927177891" sldId="263"/>
            <ac:spMk id="9" creationId="{4BB4CFD1-21C6-467E-AB6E-3577A473F86D}"/>
          </ac:spMkLst>
        </pc:spChg>
      </pc:sldChg>
      <pc:sldChg chg="modSp mod">
        <pc:chgData name="Alfred Asterjadhi" userId="39de57b9-85c0-4fd1-aaac-8ca2b6560ad0" providerId="ADAL" clId="{23DE950F-BBA6-4A61-83D6-E4B870F135A1}" dt="2021-09-10T00:29:32.773" v="44"/>
        <pc:sldMkLst>
          <pc:docMk/>
          <pc:sldMk cId="4277600907" sldId="264"/>
        </pc:sldMkLst>
        <pc:spChg chg="mod">
          <ac:chgData name="Alfred Asterjadhi" userId="39de57b9-85c0-4fd1-aaac-8ca2b6560ad0" providerId="ADAL" clId="{23DE950F-BBA6-4A61-83D6-E4B870F135A1}" dt="2021-09-10T00:29:32.773" v="44"/>
          <ac:spMkLst>
            <pc:docMk/>
            <pc:sldMk cId="4277600907" sldId="264"/>
            <ac:spMk id="8" creationId="{B2C4C695-AFB3-4956-B721-DB0805BA0685}"/>
          </ac:spMkLst>
        </pc:spChg>
      </pc:sldChg>
      <pc:sldChg chg="modSp mod">
        <pc:chgData name="Alfred Asterjadhi" userId="39de57b9-85c0-4fd1-aaac-8ca2b6560ad0" providerId="ADAL" clId="{23DE950F-BBA6-4A61-83D6-E4B870F135A1}" dt="2021-09-10T00:29:34.242" v="45"/>
        <pc:sldMkLst>
          <pc:docMk/>
          <pc:sldMk cId="2436815634" sldId="265"/>
        </pc:sldMkLst>
        <pc:spChg chg="mod">
          <ac:chgData name="Alfred Asterjadhi" userId="39de57b9-85c0-4fd1-aaac-8ca2b6560ad0" providerId="ADAL" clId="{23DE950F-BBA6-4A61-83D6-E4B870F135A1}" dt="2021-09-10T00:29:34.242" v="45"/>
          <ac:spMkLst>
            <pc:docMk/>
            <pc:sldMk cId="2436815634" sldId="265"/>
            <ac:spMk id="9" creationId="{535943CE-0A57-43F4-9844-46B4091CBC16}"/>
          </ac:spMkLst>
        </pc:spChg>
      </pc:sldChg>
      <pc:sldChg chg="modSp mod">
        <pc:chgData name="Alfred Asterjadhi" userId="39de57b9-85c0-4fd1-aaac-8ca2b6560ad0" providerId="ADAL" clId="{23DE950F-BBA6-4A61-83D6-E4B870F135A1}" dt="2021-09-10T00:29:36.383" v="46"/>
        <pc:sldMkLst>
          <pc:docMk/>
          <pc:sldMk cId="2400177835" sldId="266"/>
        </pc:sldMkLst>
        <pc:spChg chg="mod">
          <ac:chgData name="Alfred Asterjadhi" userId="39de57b9-85c0-4fd1-aaac-8ca2b6560ad0" providerId="ADAL" clId="{23DE950F-BBA6-4A61-83D6-E4B870F135A1}" dt="2021-09-10T00:29:36.383" v="46"/>
          <ac:spMkLst>
            <pc:docMk/>
            <pc:sldMk cId="2400177835" sldId="266"/>
            <ac:spMk id="8" creationId="{C5505616-1CE2-43B4-878B-31634EEB6CA7}"/>
          </ac:spMkLst>
        </pc:spChg>
      </pc:sldChg>
      <pc:sldChg chg="modSp mod">
        <pc:chgData name="Alfred Asterjadhi" userId="39de57b9-85c0-4fd1-aaac-8ca2b6560ad0" providerId="ADAL" clId="{23DE950F-BBA6-4A61-83D6-E4B870F135A1}" dt="2021-09-10T00:31:02.810" v="73" actId="20577"/>
        <pc:sldMkLst>
          <pc:docMk/>
          <pc:sldMk cId="132832093" sldId="267"/>
        </pc:sldMkLst>
        <pc:spChg chg="mod">
          <ac:chgData name="Alfred Asterjadhi" userId="39de57b9-85c0-4fd1-aaac-8ca2b6560ad0" providerId="ADAL" clId="{23DE950F-BBA6-4A61-83D6-E4B870F135A1}" dt="2021-09-10T00:31:02.810" v="73" actId="20577"/>
          <ac:spMkLst>
            <pc:docMk/>
            <pc:sldMk cId="132832093" sldId="267"/>
            <ac:spMk id="3" creationId="{00000000-0000-0000-0000-000000000000}"/>
          </ac:spMkLst>
        </pc:spChg>
        <pc:spChg chg="mod">
          <ac:chgData name="Alfred Asterjadhi" userId="39de57b9-85c0-4fd1-aaac-8ca2b6560ad0" providerId="ADAL" clId="{23DE950F-BBA6-4A61-83D6-E4B870F135A1}" dt="2021-09-10T00:29:44.351" v="51"/>
          <ac:spMkLst>
            <pc:docMk/>
            <pc:sldMk cId="132832093" sldId="267"/>
            <ac:spMk id="7" creationId="{C00CAC69-BF6D-4936-9CE0-D96F88ACD748}"/>
          </ac:spMkLst>
        </pc:spChg>
      </pc:sldChg>
      <pc:sldChg chg="modSp mod">
        <pc:chgData name="Alfred Asterjadhi" userId="39de57b9-85c0-4fd1-aaac-8ca2b6560ad0" providerId="ADAL" clId="{23DE950F-BBA6-4A61-83D6-E4B870F135A1}" dt="2021-09-10T00:29:37.998" v="47"/>
        <pc:sldMkLst>
          <pc:docMk/>
          <pc:sldMk cId="3387863760" sldId="270"/>
        </pc:sldMkLst>
        <pc:spChg chg="mod">
          <ac:chgData name="Alfred Asterjadhi" userId="39de57b9-85c0-4fd1-aaac-8ca2b6560ad0" providerId="ADAL" clId="{23DE950F-BBA6-4A61-83D6-E4B870F135A1}" dt="2021-09-10T00:29:37.998" v="47"/>
          <ac:spMkLst>
            <pc:docMk/>
            <pc:sldMk cId="3387863760" sldId="270"/>
            <ac:spMk id="8" creationId="{B1C9D975-9B89-429E-A2AD-175C2CE0D83A}"/>
          </ac:spMkLst>
        </pc:spChg>
      </pc:sldChg>
      <pc:sldChg chg="modSp mod">
        <pc:chgData name="Alfred Asterjadhi" userId="39de57b9-85c0-4fd1-aaac-8ca2b6560ad0" providerId="ADAL" clId="{23DE950F-BBA6-4A61-83D6-E4B870F135A1}" dt="2021-09-10T00:29:45.782" v="52"/>
        <pc:sldMkLst>
          <pc:docMk/>
          <pc:sldMk cId="2243228416" sldId="299"/>
        </pc:sldMkLst>
        <pc:spChg chg="mod">
          <ac:chgData name="Alfred Asterjadhi" userId="39de57b9-85c0-4fd1-aaac-8ca2b6560ad0" providerId="ADAL" clId="{23DE950F-BBA6-4A61-83D6-E4B870F135A1}" dt="2021-09-10T00:29:45.782" v="52"/>
          <ac:spMkLst>
            <pc:docMk/>
            <pc:sldMk cId="2243228416" sldId="299"/>
            <ac:spMk id="8" creationId="{ADA0A8BA-AA59-4AB6-9BD0-89E3B2E275F5}"/>
          </ac:spMkLst>
        </pc:spChg>
      </pc:sldChg>
      <pc:sldChg chg="modSp mod">
        <pc:chgData name="Alfred Asterjadhi" userId="39de57b9-85c0-4fd1-aaac-8ca2b6560ad0" providerId="ADAL" clId="{23DE950F-BBA6-4A61-83D6-E4B870F135A1}" dt="2021-09-10T00:29:56.795" v="59"/>
        <pc:sldMkLst>
          <pc:docMk/>
          <pc:sldMk cId="1677969607" sldId="323"/>
        </pc:sldMkLst>
        <pc:spChg chg="mod">
          <ac:chgData name="Alfred Asterjadhi" userId="39de57b9-85c0-4fd1-aaac-8ca2b6560ad0" providerId="ADAL" clId="{23DE950F-BBA6-4A61-83D6-E4B870F135A1}" dt="2021-09-10T00:29:56.795" v="59"/>
          <ac:spMkLst>
            <pc:docMk/>
            <pc:sldMk cId="1677969607" sldId="323"/>
            <ac:spMk id="7" creationId="{247ADCDE-7164-400D-8B27-4BAED4FE7810}"/>
          </ac:spMkLst>
        </pc:spChg>
      </pc:sldChg>
      <pc:sldChg chg="modSp mod">
        <pc:chgData name="Alfred Asterjadhi" userId="39de57b9-85c0-4fd1-aaac-8ca2b6560ad0" providerId="ADAL" clId="{23DE950F-BBA6-4A61-83D6-E4B870F135A1}" dt="2021-09-10T00:29:27.777" v="41"/>
        <pc:sldMkLst>
          <pc:docMk/>
          <pc:sldMk cId="1908471061" sldId="328"/>
        </pc:sldMkLst>
        <pc:spChg chg="mod">
          <ac:chgData name="Alfred Asterjadhi" userId="39de57b9-85c0-4fd1-aaac-8ca2b6560ad0" providerId="ADAL" clId="{23DE950F-BBA6-4A61-83D6-E4B870F135A1}" dt="2021-09-10T00:29:27.777" v="41"/>
          <ac:spMkLst>
            <pc:docMk/>
            <pc:sldMk cId="1908471061" sldId="328"/>
            <ac:spMk id="6" creationId="{FCA6EDD1-4720-45B9-8B18-08C7AF47C492}"/>
          </ac:spMkLst>
        </pc:spChg>
      </pc:sldChg>
      <pc:sldChg chg="modSp mod">
        <pc:chgData name="Alfred Asterjadhi" userId="39de57b9-85c0-4fd1-aaac-8ca2b6560ad0" providerId="ADAL" clId="{23DE950F-BBA6-4A61-83D6-E4B870F135A1}" dt="2021-09-10T00:29:39.654" v="48"/>
        <pc:sldMkLst>
          <pc:docMk/>
          <pc:sldMk cId="15571502" sldId="330"/>
        </pc:sldMkLst>
        <pc:spChg chg="mod">
          <ac:chgData name="Alfred Asterjadhi" userId="39de57b9-85c0-4fd1-aaac-8ca2b6560ad0" providerId="ADAL" clId="{23DE950F-BBA6-4A61-83D6-E4B870F135A1}" dt="2021-09-10T00:29:39.654" v="48"/>
          <ac:spMkLst>
            <pc:docMk/>
            <pc:sldMk cId="15571502" sldId="330"/>
            <ac:spMk id="6" creationId="{5C48BDE3-7807-417F-A4F1-5356D38590CA}"/>
          </ac:spMkLst>
        </pc:spChg>
      </pc:sldChg>
      <pc:sldChg chg="modSp mod">
        <pc:chgData name="Alfred Asterjadhi" userId="39de57b9-85c0-4fd1-aaac-8ca2b6560ad0" providerId="ADAL" clId="{23DE950F-BBA6-4A61-83D6-E4B870F135A1}" dt="2021-09-10T00:29:41.270" v="49"/>
        <pc:sldMkLst>
          <pc:docMk/>
          <pc:sldMk cId="3200711991" sldId="331"/>
        </pc:sldMkLst>
        <pc:spChg chg="mod">
          <ac:chgData name="Alfred Asterjadhi" userId="39de57b9-85c0-4fd1-aaac-8ca2b6560ad0" providerId="ADAL" clId="{23DE950F-BBA6-4A61-83D6-E4B870F135A1}" dt="2021-09-10T00:29:41.270" v="49"/>
          <ac:spMkLst>
            <pc:docMk/>
            <pc:sldMk cId="3200711991" sldId="331"/>
            <ac:spMk id="6" creationId="{C3BF5992-FFFD-4B64-900D-0590BA3C03CE}"/>
          </ac:spMkLst>
        </pc:spChg>
      </pc:sldChg>
      <pc:sldChg chg="modSp mod">
        <pc:chgData name="Alfred Asterjadhi" userId="39de57b9-85c0-4fd1-aaac-8ca2b6560ad0" providerId="ADAL" clId="{23DE950F-BBA6-4A61-83D6-E4B870F135A1}" dt="2021-09-10T00:29:42.786" v="50"/>
        <pc:sldMkLst>
          <pc:docMk/>
          <pc:sldMk cId="2409609221" sldId="332"/>
        </pc:sldMkLst>
        <pc:spChg chg="mod">
          <ac:chgData name="Alfred Asterjadhi" userId="39de57b9-85c0-4fd1-aaac-8ca2b6560ad0" providerId="ADAL" clId="{23DE950F-BBA6-4A61-83D6-E4B870F135A1}" dt="2021-09-10T00:29:42.786" v="50"/>
          <ac:spMkLst>
            <pc:docMk/>
            <pc:sldMk cId="2409609221" sldId="332"/>
            <ac:spMk id="6" creationId="{2B4D6F20-084B-4EE9-AD6D-290838010348}"/>
          </ac:spMkLst>
        </pc:spChg>
      </pc:sldChg>
      <pc:sldChg chg="modSp mod">
        <pc:chgData name="Alfred Asterjadhi" userId="39de57b9-85c0-4fd1-aaac-8ca2b6560ad0" providerId="ADAL" clId="{23DE950F-BBA6-4A61-83D6-E4B870F135A1}" dt="2021-09-10T00:30:16.337" v="69" actId="20577"/>
        <pc:sldMkLst>
          <pc:docMk/>
          <pc:sldMk cId="3843208451" sldId="333"/>
        </pc:sldMkLst>
        <pc:spChg chg="mod">
          <ac:chgData name="Alfred Asterjadhi" userId="39de57b9-85c0-4fd1-aaac-8ca2b6560ad0" providerId="ADAL" clId="{23DE950F-BBA6-4A61-83D6-E4B870F135A1}" dt="2021-09-10T00:30:16.337" v="69" actId="20577"/>
          <ac:spMkLst>
            <pc:docMk/>
            <pc:sldMk cId="3843208451" sldId="333"/>
            <ac:spMk id="2" creationId="{1790C6A9-20C4-440F-BC51-97DC4C9B7E71}"/>
          </ac:spMkLst>
        </pc:spChg>
        <pc:spChg chg="mod">
          <ac:chgData name="Alfred Asterjadhi" userId="39de57b9-85c0-4fd1-aaac-8ca2b6560ad0" providerId="ADAL" clId="{23DE950F-BBA6-4A61-83D6-E4B870F135A1}" dt="2021-09-10T00:29:23.047" v="38"/>
          <ac:spMkLst>
            <pc:docMk/>
            <pc:sldMk cId="3843208451" sldId="333"/>
            <ac:spMk id="6" creationId="{A8221584-6364-48AC-B1C3-833137C81726}"/>
          </ac:spMkLst>
        </pc:spChg>
      </pc:sldChg>
      <pc:sldChg chg="addSp delSp modSp mod">
        <pc:chgData name="Alfred Asterjadhi" userId="39de57b9-85c0-4fd1-aaac-8ca2b6560ad0" providerId="ADAL" clId="{23DE950F-BBA6-4A61-83D6-E4B870F135A1}" dt="2021-09-10T00:52:04.139" v="310" actId="20577"/>
        <pc:sldMkLst>
          <pc:docMk/>
          <pc:sldMk cId="1706072776" sldId="334"/>
        </pc:sldMkLst>
        <pc:spChg chg="mod">
          <ac:chgData name="Alfred Asterjadhi" userId="39de57b9-85c0-4fd1-aaac-8ca2b6560ad0" providerId="ADAL" clId="{23DE950F-BBA6-4A61-83D6-E4B870F135A1}" dt="2021-09-10T00:51:42.736" v="307" actId="13926"/>
          <ac:spMkLst>
            <pc:docMk/>
            <pc:sldMk cId="1706072776" sldId="334"/>
            <ac:spMk id="2" creationId="{B6840888-B1D3-4EE4-984D-AE2D4FD8C6BF}"/>
          </ac:spMkLst>
        </pc:spChg>
        <pc:spChg chg="mod">
          <ac:chgData name="Alfred Asterjadhi" userId="39de57b9-85c0-4fd1-aaac-8ca2b6560ad0" providerId="ADAL" clId="{23DE950F-BBA6-4A61-83D6-E4B870F135A1}" dt="2021-09-10T00:52:04.139" v="310" actId="20577"/>
          <ac:spMkLst>
            <pc:docMk/>
            <pc:sldMk cId="1706072776" sldId="334"/>
            <ac:spMk id="3" creationId="{977FA593-1C2D-4B4C-B4B8-9841BC70A2D7}"/>
          </ac:spMkLst>
        </pc:spChg>
        <pc:spChg chg="mod">
          <ac:chgData name="Alfred Asterjadhi" userId="39de57b9-85c0-4fd1-aaac-8ca2b6560ad0" providerId="ADAL" clId="{23DE950F-BBA6-4A61-83D6-E4B870F135A1}" dt="2021-09-10T00:29:47.463" v="53"/>
          <ac:spMkLst>
            <pc:docMk/>
            <pc:sldMk cId="1706072776" sldId="334"/>
            <ac:spMk id="6" creationId="{BB0A0FD2-1910-45A5-B2D0-6B427FDC767A}"/>
          </ac:spMkLst>
        </pc:spChg>
        <pc:graphicFrameChg chg="add del mod">
          <ac:chgData name="Alfred Asterjadhi" userId="39de57b9-85c0-4fd1-aaac-8ca2b6560ad0" providerId="ADAL" clId="{23DE950F-BBA6-4A61-83D6-E4B870F135A1}" dt="2021-09-10T00:38:33.130" v="120"/>
          <ac:graphicFrameMkLst>
            <pc:docMk/>
            <pc:sldMk cId="1706072776" sldId="334"/>
            <ac:graphicFrameMk id="7" creationId="{49CEBFD1-999D-4E41-B905-378012D013BF}"/>
          </ac:graphicFrameMkLst>
        </pc:graphicFrameChg>
        <pc:graphicFrameChg chg="add del mod">
          <ac:chgData name="Alfred Asterjadhi" userId="39de57b9-85c0-4fd1-aaac-8ca2b6560ad0" providerId="ADAL" clId="{23DE950F-BBA6-4A61-83D6-E4B870F135A1}" dt="2021-09-10T00:45:04.465" v="122"/>
          <ac:graphicFrameMkLst>
            <pc:docMk/>
            <pc:sldMk cId="1706072776" sldId="334"/>
            <ac:graphicFrameMk id="8" creationId="{A7015F96-E0BC-40BA-87E1-939CC99119BA}"/>
          </ac:graphicFrameMkLst>
        </pc:graphicFrameChg>
      </pc:sldChg>
      <pc:sldChg chg="addSp delSp modSp mod">
        <pc:chgData name="Alfred Asterjadhi" userId="39de57b9-85c0-4fd1-aaac-8ca2b6560ad0" providerId="ADAL" clId="{23DE950F-BBA6-4A61-83D6-E4B870F135A1}" dt="2021-09-13T01:50:54.947" v="604" actId="20577"/>
        <pc:sldMkLst>
          <pc:docMk/>
          <pc:sldMk cId="2327388640" sldId="335"/>
        </pc:sldMkLst>
        <pc:spChg chg="mod">
          <ac:chgData name="Alfred Asterjadhi" userId="39de57b9-85c0-4fd1-aaac-8ca2b6560ad0" providerId="ADAL" clId="{23DE950F-BBA6-4A61-83D6-E4B870F135A1}" dt="2021-09-10T00:51:45.576" v="308" actId="13926"/>
          <ac:spMkLst>
            <pc:docMk/>
            <pc:sldMk cId="2327388640" sldId="335"/>
            <ac:spMk id="2" creationId="{4B5F0D0E-8BB7-48AB-9160-728B8B3399A2}"/>
          </ac:spMkLst>
        </pc:spChg>
        <pc:spChg chg="mod">
          <ac:chgData name="Alfred Asterjadhi" userId="39de57b9-85c0-4fd1-aaac-8ca2b6560ad0" providerId="ADAL" clId="{23DE950F-BBA6-4A61-83D6-E4B870F135A1}" dt="2021-09-13T01:50:54.947" v="604" actId="20577"/>
          <ac:spMkLst>
            <pc:docMk/>
            <pc:sldMk cId="2327388640" sldId="335"/>
            <ac:spMk id="3" creationId="{DFB0BA47-D7B6-4F95-932E-A7AA615BC440}"/>
          </ac:spMkLst>
        </pc:spChg>
        <pc:spChg chg="mod">
          <ac:chgData name="Alfred Asterjadhi" userId="39de57b9-85c0-4fd1-aaac-8ca2b6560ad0" providerId="ADAL" clId="{23DE950F-BBA6-4A61-83D6-E4B870F135A1}" dt="2021-09-10T00:29:48.939" v="54"/>
          <ac:spMkLst>
            <pc:docMk/>
            <pc:sldMk cId="2327388640" sldId="335"/>
            <ac:spMk id="6" creationId="{974B2026-97FB-40D2-8F22-7E6D319B4EA2}"/>
          </ac:spMkLst>
        </pc:spChg>
        <pc:graphicFrameChg chg="add del mod">
          <ac:chgData name="Alfred Asterjadhi" userId="39de57b9-85c0-4fd1-aaac-8ca2b6560ad0" providerId="ADAL" clId="{23DE950F-BBA6-4A61-83D6-E4B870F135A1}" dt="2021-09-13T01:46:08.413" v="432"/>
          <ac:graphicFrameMkLst>
            <pc:docMk/>
            <pc:sldMk cId="2327388640" sldId="335"/>
            <ac:graphicFrameMk id="7" creationId="{31789D72-8CAD-4212-B6AC-7583B8CB27A0}"/>
          </ac:graphicFrameMkLst>
        </pc:graphicFrameChg>
        <pc:graphicFrameChg chg="add del mod">
          <ac:chgData name="Alfred Asterjadhi" userId="39de57b9-85c0-4fd1-aaac-8ca2b6560ad0" providerId="ADAL" clId="{23DE950F-BBA6-4A61-83D6-E4B870F135A1}" dt="2021-09-10T00:46:41.673" v="157"/>
          <ac:graphicFrameMkLst>
            <pc:docMk/>
            <pc:sldMk cId="2327388640" sldId="335"/>
            <ac:graphicFrameMk id="7" creationId="{896C05F8-34CF-45FE-91F6-78AA73D3C8F9}"/>
          </ac:graphicFrameMkLst>
        </pc:graphicFrameChg>
      </pc:sldChg>
      <pc:sldChg chg="modSp mod">
        <pc:chgData name="Alfred Asterjadhi" userId="39de57b9-85c0-4fd1-aaac-8ca2b6560ad0" providerId="ADAL" clId="{23DE950F-BBA6-4A61-83D6-E4B870F135A1}" dt="2021-09-10T15:41:46.425" v="427" actId="20577"/>
        <pc:sldMkLst>
          <pc:docMk/>
          <pc:sldMk cId="3857707522" sldId="336"/>
        </pc:sldMkLst>
        <pc:spChg chg="mod">
          <ac:chgData name="Alfred Asterjadhi" userId="39de57b9-85c0-4fd1-aaac-8ca2b6560ad0" providerId="ADAL" clId="{23DE950F-BBA6-4A61-83D6-E4B870F135A1}" dt="2021-09-10T00:51:48.217" v="309" actId="13926"/>
          <ac:spMkLst>
            <pc:docMk/>
            <pc:sldMk cId="3857707522" sldId="336"/>
            <ac:spMk id="2" creationId="{BB257C45-33B6-4575-BFD1-635C7A68B736}"/>
          </ac:spMkLst>
        </pc:spChg>
        <pc:spChg chg="mod">
          <ac:chgData name="Alfred Asterjadhi" userId="39de57b9-85c0-4fd1-aaac-8ca2b6560ad0" providerId="ADAL" clId="{23DE950F-BBA6-4A61-83D6-E4B870F135A1}" dt="2021-09-10T15:41:46.425" v="427" actId="20577"/>
          <ac:spMkLst>
            <pc:docMk/>
            <pc:sldMk cId="3857707522" sldId="336"/>
            <ac:spMk id="3" creationId="{5F2B61AD-90EC-4D19-B28B-7FC2B47F9A7B}"/>
          </ac:spMkLst>
        </pc:spChg>
        <pc:spChg chg="mod">
          <ac:chgData name="Alfred Asterjadhi" userId="39de57b9-85c0-4fd1-aaac-8ca2b6560ad0" providerId="ADAL" clId="{23DE950F-BBA6-4A61-83D6-E4B870F135A1}" dt="2021-09-10T00:29:50.713" v="55"/>
          <ac:spMkLst>
            <pc:docMk/>
            <pc:sldMk cId="3857707522" sldId="336"/>
            <ac:spMk id="6" creationId="{0578AA0F-EF76-4484-BEF1-47CEFC7F587B}"/>
          </ac:spMkLst>
        </pc:spChg>
      </pc:sldChg>
      <pc:sldChg chg="modSp mod">
        <pc:chgData name="Alfred Asterjadhi" userId="39de57b9-85c0-4fd1-aaac-8ca2b6560ad0" providerId="ADAL" clId="{23DE950F-BBA6-4A61-83D6-E4B870F135A1}" dt="2021-09-10T15:42:18.814" v="428" actId="403"/>
        <pc:sldMkLst>
          <pc:docMk/>
          <pc:sldMk cId="758807830" sldId="337"/>
        </pc:sldMkLst>
        <pc:spChg chg="mod">
          <ac:chgData name="Alfred Asterjadhi" userId="39de57b9-85c0-4fd1-aaac-8ca2b6560ad0" providerId="ADAL" clId="{23DE950F-BBA6-4A61-83D6-E4B870F135A1}" dt="2021-09-10T15:42:18.814" v="428" actId="403"/>
          <ac:spMkLst>
            <pc:docMk/>
            <pc:sldMk cId="758807830" sldId="337"/>
            <ac:spMk id="3" creationId="{3E688F76-5448-4A89-90E8-057B393044A9}"/>
          </ac:spMkLst>
        </pc:spChg>
        <pc:spChg chg="mod">
          <ac:chgData name="Alfred Asterjadhi" userId="39de57b9-85c0-4fd1-aaac-8ca2b6560ad0" providerId="ADAL" clId="{23DE950F-BBA6-4A61-83D6-E4B870F135A1}" dt="2021-09-10T00:29:52.171" v="56"/>
          <ac:spMkLst>
            <pc:docMk/>
            <pc:sldMk cId="758807830" sldId="337"/>
            <ac:spMk id="6" creationId="{471B65DA-AE88-410F-854B-3CBD958262D8}"/>
          </ac:spMkLst>
        </pc:spChg>
      </pc:sldChg>
      <pc:sldChg chg="modSp mod">
        <pc:chgData name="Alfred Asterjadhi" userId="39de57b9-85c0-4fd1-aaac-8ca2b6560ad0" providerId="ADAL" clId="{23DE950F-BBA6-4A61-83D6-E4B870F135A1}" dt="2021-09-10T15:42:24.743" v="429" actId="403"/>
        <pc:sldMkLst>
          <pc:docMk/>
          <pc:sldMk cId="1452931425" sldId="338"/>
        </pc:sldMkLst>
        <pc:spChg chg="mod">
          <ac:chgData name="Alfred Asterjadhi" userId="39de57b9-85c0-4fd1-aaac-8ca2b6560ad0" providerId="ADAL" clId="{23DE950F-BBA6-4A61-83D6-E4B870F135A1}" dt="2021-09-10T15:42:24.743" v="429" actId="403"/>
          <ac:spMkLst>
            <pc:docMk/>
            <pc:sldMk cId="1452931425" sldId="338"/>
            <ac:spMk id="3" creationId="{7A07C496-B89B-4C4A-AB05-4B77C714DCC4}"/>
          </ac:spMkLst>
        </pc:spChg>
        <pc:spChg chg="mod">
          <ac:chgData name="Alfred Asterjadhi" userId="39de57b9-85c0-4fd1-aaac-8ca2b6560ad0" providerId="ADAL" clId="{23DE950F-BBA6-4A61-83D6-E4B870F135A1}" dt="2021-09-10T00:29:53.785" v="57"/>
          <ac:spMkLst>
            <pc:docMk/>
            <pc:sldMk cId="1452931425" sldId="338"/>
            <ac:spMk id="6" creationId="{53BB018E-064B-46D0-BAAC-1FB2DA8D8C3F}"/>
          </ac:spMkLst>
        </pc:spChg>
      </pc:sldChg>
      <pc:sldChg chg="modSp mod">
        <pc:chgData name="Alfred Asterjadhi" userId="39de57b9-85c0-4fd1-aaac-8ca2b6560ad0" providerId="ADAL" clId="{23DE950F-BBA6-4A61-83D6-E4B870F135A1}" dt="2021-09-10T15:28:46.531" v="318" actId="6549"/>
        <pc:sldMkLst>
          <pc:docMk/>
          <pc:sldMk cId="834949071" sldId="339"/>
        </pc:sldMkLst>
        <pc:spChg chg="mod">
          <ac:chgData name="Alfred Asterjadhi" userId="39de57b9-85c0-4fd1-aaac-8ca2b6560ad0" providerId="ADAL" clId="{23DE950F-BBA6-4A61-83D6-E4B870F135A1}" dt="2021-09-10T15:28:46.531" v="318" actId="6549"/>
          <ac:spMkLst>
            <pc:docMk/>
            <pc:sldMk cId="834949071" sldId="339"/>
            <ac:spMk id="3" creationId="{29C5F753-2E2D-47AF-B06F-D5B90B98D693}"/>
          </ac:spMkLst>
        </pc:spChg>
        <pc:spChg chg="mod">
          <ac:chgData name="Alfred Asterjadhi" userId="39de57b9-85c0-4fd1-aaac-8ca2b6560ad0" providerId="ADAL" clId="{23DE950F-BBA6-4A61-83D6-E4B870F135A1}" dt="2021-09-10T00:29:55.299" v="58"/>
          <ac:spMkLst>
            <pc:docMk/>
            <pc:sldMk cId="834949071" sldId="339"/>
            <ac:spMk id="6" creationId="{8FD0B65C-C275-4A18-B771-5515E59F5057}"/>
          </ac:spMkLst>
        </pc:spChg>
      </pc:sldChg>
      <pc:sldMasterChg chg="modSp mod modSldLayout">
        <pc:chgData name="Alfred Asterjadhi" userId="39de57b9-85c0-4fd1-aaac-8ca2b6560ad0" providerId="ADAL" clId="{23DE950F-BBA6-4A61-83D6-E4B870F135A1}" dt="2021-09-13T01:52:34.893" v="606" actId="20577"/>
        <pc:sldMasterMkLst>
          <pc:docMk/>
          <pc:sldMasterMk cId="0" sldId="2147483648"/>
        </pc:sldMasterMkLst>
        <pc:spChg chg="mod">
          <ac:chgData name="Alfred Asterjadhi" userId="39de57b9-85c0-4fd1-aaac-8ca2b6560ad0" providerId="ADAL" clId="{23DE950F-BBA6-4A61-83D6-E4B870F135A1}" dt="2021-09-13T01:52:34.893" v="606" actId="20577"/>
          <ac:spMkLst>
            <pc:docMk/>
            <pc:sldMasterMk cId="0" sldId="2147483648"/>
            <ac:spMk id="10" creationId="{00000000-0000-0000-0000-000000000000}"/>
          </ac:spMkLst>
        </pc:spChg>
        <pc:spChg chg="mod">
          <ac:chgData name="Alfred Asterjadhi" userId="39de57b9-85c0-4fd1-aaac-8ca2b6560ad0" providerId="ADAL" clId="{23DE950F-BBA6-4A61-83D6-E4B870F135A1}" dt="2021-09-10T00:28:55.162" v="12" actId="1076"/>
          <ac:spMkLst>
            <pc:docMk/>
            <pc:sldMasterMk cId="0" sldId="2147483648"/>
            <ac:spMk id="1027" creationId="{00000000-0000-0000-0000-000000000000}"/>
          </ac:spMkLst>
        </pc:spChg>
        <pc:sldLayoutChg chg="modSp mod">
          <pc:chgData name="Alfred Asterjadhi" userId="39de57b9-85c0-4fd1-aaac-8ca2b6560ad0" providerId="ADAL" clId="{23DE950F-BBA6-4A61-83D6-E4B870F135A1}" dt="2021-09-10T00:28:58.098" v="13"/>
          <pc:sldLayoutMkLst>
            <pc:docMk/>
            <pc:sldMasterMk cId="0" sldId="2147483648"/>
            <pc:sldLayoutMk cId="0" sldId="2147483649"/>
          </pc:sldLayoutMkLst>
          <pc:spChg chg="mod">
            <ac:chgData name="Alfred Asterjadhi" userId="39de57b9-85c0-4fd1-aaac-8ca2b6560ad0" providerId="ADAL" clId="{23DE950F-BBA6-4A61-83D6-E4B870F135A1}" dt="2021-09-10T00:28:58.098" v="13"/>
            <ac:spMkLst>
              <pc:docMk/>
              <pc:sldMasterMk cId="0" sldId="2147483648"/>
              <pc:sldLayoutMk cId="0" sldId="2147483649"/>
              <ac:spMk id="4" creationId="{00000000-0000-0000-0000-000000000000}"/>
            </ac:spMkLst>
          </pc:spChg>
        </pc:sldLayoutChg>
        <pc:sldLayoutChg chg="modSp mod">
          <pc:chgData name="Alfred Asterjadhi" userId="39de57b9-85c0-4fd1-aaac-8ca2b6560ad0" providerId="ADAL" clId="{23DE950F-BBA6-4A61-83D6-E4B870F135A1}" dt="2021-09-10T00:28:59.315" v="14"/>
          <pc:sldLayoutMkLst>
            <pc:docMk/>
            <pc:sldMasterMk cId="0" sldId="2147483648"/>
            <pc:sldLayoutMk cId="0" sldId="2147483650"/>
          </pc:sldLayoutMkLst>
          <pc:spChg chg="mod">
            <ac:chgData name="Alfred Asterjadhi" userId="39de57b9-85c0-4fd1-aaac-8ca2b6560ad0" providerId="ADAL" clId="{23DE950F-BBA6-4A61-83D6-E4B870F135A1}" dt="2021-09-10T00:28:59.315" v="14"/>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23DE950F-BBA6-4A61-83D6-E4B870F135A1}" dt="2021-09-10T00:29:00.508" v="15"/>
          <pc:sldLayoutMkLst>
            <pc:docMk/>
            <pc:sldMasterMk cId="0" sldId="2147483648"/>
            <pc:sldLayoutMk cId="0" sldId="2147483651"/>
          </pc:sldLayoutMkLst>
          <pc:spChg chg="mod">
            <ac:chgData name="Alfred Asterjadhi" userId="39de57b9-85c0-4fd1-aaac-8ca2b6560ad0" providerId="ADAL" clId="{23DE950F-BBA6-4A61-83D6-E4B870F135A1}" dt="2021-09-10T00:29:00.508" v="15"/>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23DE950F-BBA6-4A61-83D6-E4B870F135A1}" dt="2021-09-10T00:29:01.744" v="16"/>
          <pc:sldLayoutMkLst>
            <pc:docMk/>
            <pc:sldMasterMk cId="0" sldId="2147483648"/>
            <pc:sldLayoutMk cId="0" sldId="2147483652"/>
          </pc:sldLayoutMkLst>
          <pc:spChg chg="mod">
            <ac:chgData name="Alfred Asterjadhi" userId="39de57b9-85c0-4fd1-aaac-8ca2b6560ad0" providerId="ADAL" clId="{23DE950F-BBA6-4A61-83D6-E4B870F135A1}" dt="2021-09-10T00:29:01.744" v="16"/>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23DE950F-BBA6-4A61-83D6-E4B870F135A1}" dt="2021-09-10T00:29:02.871" v="17"/>
          <pc:sldLayoutMkLst>
            <pc:docMk/>
            <pc:sldMasterMk cId="0" sldId="2147483648"/>
            <pc:sldLayoutMk cId="0" sldId="2147483654"/>
          </pc:sldLayoutMkLst>
          <pc:spChg chg="mod">
            <ac:chgData name="Alfred Asterjadhi" userId="39de57b9-85c0-4fd1-aaac-8ca2b6560ad0" providerId="ADAL" clId="{23DE950F-BBA6-4A61-83D6-E4B870F135A1}" dt="2021-09-10T00:29:02.871" v="17"/>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23DE950F-BBA6-4A61-83D6-E4B870F135A1}" dt="2021-09-10T00:29:04.381" v="18"/>
          <pc:sldLayoutMkLst>
            <pc:docMk/>
            <pc:sldMasterMk cId="0" sldId="2147483648"/>
            <pc:sldLayoutMk cId="0" sldId="2147483655"/>
          </pc:sldLayoutMkLst>
          <pc:spChg chg="mod">
            <ac:chgData name="Alfred Asterjadhi" userId="39de57b9-85c0-4fd1-aaac-8ca2b6560ad0" providerId="ADAL" clId="{23DE950F-BBA6-4A61-83D6-E4B870F135A1}" dt="2021-09-10T00:29:04.381" v="18"/>
            <ac:spMkLst>
              <pc:docMk/>
              <pc:sldMasterMk cId="0" sldId="2147483648"/>
              <pc:sldLayoutMk cId="0" sldId="2147483655"/>
              <ac:spMk id="2" creationId="{00000000-0000-0000-0000-000000000000}"/>
            </ac:spMkLst>
          </pc:spChg>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9/14/2021</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5</a:t>
            </a:fld>
            <a:endParaRPr lang="en-US"/>
          </a:p>
        </p:txBody>
      </p:sp>
    </p:spTree>
    <p:extLst>
      <p:ext uri="{BB962C8B-B14F-4D97-AF65-F5344CB8AC3E}">
        <p14:creationId xmlns:p14="http://schemas.microsoft.com/office/powerpoint/2010/main" val="1302644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September 2021</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September 2021</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September 2021</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September 2021</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September 2021</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September 2021</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September 2021</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802.11-21/1319r5</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6.xml.rels><?xml version="1.0" encoding="UTF-8" standalone="yes"?>
<Relationships xmlns="http://schemas.openxmlformats.org/package/2006/relationships"><Relationship Id="rId2" Type="http://schemas.openxmlformats.org/officeDocument/2006/relationships/hyperlink" Target="https://mentor.ieee.org/802.11/documents?is_dcn=1478&amp;is_group=00be&amp;is_year=2021"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8" Type="http://schemas.openxmlformats.org/officeDocument/2006/relationships/hyperlink" Target="https://mentor.ieee.org/802.11/dcn/21/11-21-1266-00-00be-cc36-cr-for-coding.docx" TargetMode="External"/><Relationship Id="rId3" Type="http://schemas.openxmlformats.org/officeDocument/2006/relationships/hyperlink" Target="https://mentor.ieee.org/802.11/dcn/21/11-21-1217-00-00be-cc36-cr-on-eht-phy-introduction-part-3.docx" TargetMode="External"/><Relationship Id="rId7" Type="http://schemas.openxmlformats.org/officeDocument/2006/relationships/hyperlink" Target="https://mentor.ieee.org/802.11/dcn/21/11-21-1265-00-00be-cc36-cr-for-mathematical-description-of-signals.docx" TargetMode="External"/><Relationship Id="rId2" Type="http://schemas.openxmlformats.org/officeDocument/2006/relationships/hyperlink" Target="https://mentor.ieee.org/802.11/dcn/21/11-21-1213-01-00be-d1-0-cr-for-section-36-3-19-4.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1269-00-00be-cr-on-36-3-12-8-3-part3.doc" TargetMode="External"/><Relationship Id="rId11" Type="http://schemas.openxmlformats.org/officeDocument/2006/relationships/hyperlink" Target="https://mentor.ieee.org/802.11/dcn/21/11-21-1302-01-00be-cc36-cr-for-ru-allocation-and-l-length-in-txvector-and-rxvector.docx" TargetMode="External"/><Relationship Id="rId5" Type="http://schemas.openxmlformats.org/officeDocument/2006/relationships/hyperlink" Target="https://mentor.ieee.org/802.11/dcn/21/11-21-1268-00-00be-cr-on-36-3-12-8-3-part2.doc" TargetMode="External"/><Relationship Id="rId10" Type="http://schemas.openxmlformats.org/officeDocument/2006/relationships/hyperlink" Target="https://mentor.ieee.org/802.11/dcn/21/11-21-1229-00-00be-cr-phy-txblocks.docx" TargetMode="External"/><Relationship Id="rId4" Type="http://schemas.openxmlformats.org/officeDocument/2006/relationships/hyperlink" Target="https://mentor.ieee.org/802.11/dcn/21/11-21-1232-00-00be-cc36-cr-for-cid-6940.docx" TargetMode="External"/><Relationship Id="rId9" Type="http://schemas.openxmlformats.org/officeDocument/2006/relationships/hyperlink" Target="https://mentor.ieee.org/802.11/dcn/21/11-21-1267-00-00be-cc36-cr-for-packet-extension.docx" TargetMode="External"/></Relationships>
</file>

<file path=ppt/slides/_rels/slide19.xml.rels><?xml version="1.0" encoding="UTF-8" standalone="yes"?>
<Relationships xmlns="http://schemas.openxmlformats.org/package/2006/relationships"><Relationship Id="rId8" Type="http://schemas.openxmlformats.org/officeDocument/2006/relationships/hyperlink" Target="https://mentor.ieee.org/802.11/dcn/21/11-21-1329-00-00be-cc36-error-recovery-of-nstr-mld.docx" TargetMode="External"/><Relationship Id="rId3" Type="http://schemas.openxmlformats.org/officeDocument/2006/relationships/hyperlink" Target="https://mentor.ieee.org/802.11/dcn/21/11-21-1264-02-00be-cc36-resolution-for-miscellaneous-cids-in-clause-9.docx" TargetMode="External"/><Relationship Id="rId7" Type="http://schemas.openxmlformats.org/officeDocument/2006/relationships/hyperlink" Target="https://mentor.ieee.org/802.11/dcn/21/11-21-1261-01-00be-cc36-cr-for-5378.docx" TargetMode="External"/><Relationship Id="rId2" Type="http://schemas.openxmlformats.org/officeDocument/2006/relationships/hyperlink" Target="https://mentor.ieee.org/802.11/dcn/21/11-21-1285-01-00be-cc36-security-comment-resolutions.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1492-00-00be-emlsr-switch-back-pdt.docx" TargetMode="External"/><Relationship Id="rId5" Type="http://schemas.openxmlformats.org/officeDocument/2006/relationships/hyperlink" Target="https://mentor.ieee.org/802.11/dcn/21/11-21-0287-03-00be-cc34-cr-emlsr-part2.docx" TargetMode="External"/><Relationship Id="rId4" Type="http://schemas.openxmlformats.org/officeDocument/2006/relationships/hyperlink" Target="https://mentor.ieee.org/802.11/dcn/21/11-21-0283-01-00be-cc34-cr-emlsr-part1.docx" TargetMode="External"/><Relationship Id="rId9" Type="http://schemas.openxmlformats.org/officeDocument/2006/relationships/hyperlink" Target="https://mentor.ieee.org/802.11/dcn/21/11-21-1339-00-00be-cc36-cr-for-35-3-15-7.docx"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1/dcn/21/11-21-1285-01-00be-cc36-security-comment-resolutions.docx" TargetMode="External"/><Relationship Id="rId7" Type="http://schemas.openxmlformats.org/officeDocument/2006/relationships/hyperlink" Target="https://mentor.ieee.org/802.11/dcn/21/11-21-1249-01-00be-cc36-cr-for-eht-om-part-ii.docx" TargetMode="External"/><Relationship Id="rId2" Type="http://schemas.openxmlformats.org/officeDocument/2006/relationships/hyperlink" Target="https://mentor.ieee.org/802.11/dcn/21/11-21-1486-00-00be-cr-trigger-frame-user-info-9-3-1-22-1-2.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1339-00-00be-cc36-cr-for-35-3-15-7.docx" TargetMode="External"/><Relationship Id="rId5" Type="http://schemas.openxmlformats.org/officeDocument/2006/relationships/hyperlink" Target="https://mentor.ieee.org/802.11/dcn/20/11-20-1982-39-00be-tgbe-motions-list-for-teleconferences-part-2.pptx" TargetMode="External"/><Relationship Id="rId4" Type="http://schemas.openxmlformats.org/officeDocument/2006/relationships/hyperlink" Target="https://mentor.ieee.org/802.11/dcn/21/11-21-1264-02-00be-cc36-resolution-for-miscellaneous-cids-in-clause-9.docx" TargetMode="External"/></Relationships>
</file>

<file path=ppt/slides/_rels/slide21.xml.rels><?xml version="1.0" encoding="UTF-8" standalone="yes"?>
<Relationships xmlns="http://schemas.openxmlformats.org/package/2006/relationships"><Relationship Id="rId8" Type="http://schemas.openxmlformats.org/officeDocument/2006/relationships/hyperlink" Target="https://mentor.ieee.org/802.11/dcn/21/11-21-1369-00-00be-cc36-cr-on-cid-5473.docx" TargetMode="External"/><Relationship Id="rId3" Type="http://schemas.openxmlformats.org/officeDocument/2006/relationships/hyperlink" Target="https://mentor.ieee.org/802.11/dcn/21/11-21-1266-00-00be-cc36-cr-for-coding.docx" TargetMode="External"/><Relationship Id="rId7" Type="http://schemas.openxmlformats.org/officeDocument/2006/relationships/hyperlink" Target="https://mentor.ieee.org/802.11/dcn/21/11-21-1368-00-00be-cc36-cr-on-36-3-12-7-2-u-sig-content-part-4.docx" TargetMode="External"/><Relationship Id="rId2" Type="http://schemas.openxmlformats.org/officeDocument/2006/relationships/hyperlink" Target="https://mentor.ieee.org/802.11/dcn/21/11-21-1265-00-00be-cc36-cr-for-mathematical-description-of-signals.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1302-01-00be-cc36-cr-for-ru-allocation-and-l-length-in-txvector-and-rxvector.docx" TargetMode="External"/><Relationship Id="rId11" Type="http://schemas.openxmlformats.org/officeDocument/2006/relationships/hyperlink" Target="https://mentor.ieee.org/802.11/dcn/21/11-21-1387-00-00be-eht-sig-cr-on-p802-11be-d1-0-cid5485.doc" TargetMode="External"/><Relationship Id="rId5" Type="http://schemas.openxmlformats.org/officeDocument/2006/relationships/hyperlink" Target="https://mentor.ieee.org/802.11/dcn/21/11-21-1229-00-00be-cr-phy-txblocks.docx" TargetMode="External"/><Relationship Id="rId10" Type="http://schemas.openxmlformats.org/officeDocument/2006/relationships/hyperlink" Target="https://mentor.ieee.org/802.11/dcn/21/11-21-1386-00-00be-eht-sig-cr-on-p802-11be-d1-0-36-3-12-8-6.doc" TargetMode="External"/><Relationship Id="rId4" Type="http://schemas.openxmlformats.org/officeDocument/2006/relationships/hyperlink" Target="https://mentor.ieee.org/802.11/dcn/21/11-21-1267-00-00be-cc36-cr-for-packet-extension.docx" TargetMode="External"/><Relationship Id="rId9" Type="http://schemas.openxmlformats.org/officeDocument/2006/relationships/hyperlink" Target="https://mentor.ieee.org/802.11/dcn/21/11-21-1385-00-00be-eht-sig-cr-on-p802-11be-d1-0-36-3-12-8-2.doc" TargetMode="External"/></Relationships>
</file>

<file path=ppt/slides/_rels/slide22.xml.rels><?xml version="1.0" encoding="UTF-8" standalone="yes"?>
<Relationships xmlns="http://schemas.openxmlformats.org/package/2006/relationships"><Relationship Id="rId8" Type="http://schemas.openxmlformats.org/officeDocument/2006/relationships/hyperlink" Target="https://mentor.ieee.org/802.11/dcn/21/11-21-1249-00-00be-cc36-cr-for-eht-om-part-ii.docx" TargetMode="External"/><Relationship Id="rId3" Type="http://schemas.openxmlformats.org/officeDocument/2006/relationships/hyperlink" Target="https://mentor.ieee.org/802.11/dcn/21/11-21-1492-00-00be-emlsr-switch-back-pdt.docx" TargetMode="External"/><Relationship Id="rId7" Type="http://schemas.openxmlformats.org/officeDocument/2006/relationships/hyperlink" Target="https://mentor.ieee.org/802.11/dcn/21/11-21-1360-00-00be-cc-36-cr-for-35-3-11-and-35-3-12.docx" TargetMode="External"/><Relationship Id="rId2" Type="http://schemas.openxmlformats.org/officeDocument/2006/relationships/hyperlink" Target="https://mentor.ieee.org/802.11/dcn/21/11-21-0287-03-00be-cc34-cr-emlsr-part2.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1339-00-00be-cc36-cr-for-35-3-15-7.docx" TargetMode="External"/><Relationship Id="rId5" Type="http://schemas.openxmlformats.org/officeDocument/2006/relationships/hyperlink" Target="https://mentor.ieee.org/802.11/dcn/21/11-21-1329-00-00be-cc36-error-recovery-of-nstr-mld.docx" TargetMode="External"/><Relationship Id="rId10" Type="http://schemas.openxmlformats.org/officeDocument/2006/relationships/hyperlink" Target="https://mentor.ieee.org/802.11/dcn/21/11-21-1401-00-00be-resolution-for-cids-related-to-status-code-field.docx" TargetMode="External"/><Relationship Id="rId4" Type="http://schemas.openxmlformats.org/officeDocument/2006/relationships/hyperlink" Target="https://mentor.ieee.org/802.11/dcn/21/11-21-1261-01-00be-cc36-cr-for-5378.docx" TargetMode="External"/><Relationship Id="rId9" Type="http://schemas.openxmlformats.org/officeDocument/2006/relationships/hyperlink" Target="https://mentor.ieee.org/802.11/dcn/21/11-21-1421-00-00be-cc36-cr-for-cid-6729.docx" TargetMode="Externa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s://development.standards.ieee.org/P1102800033/par" TargetMode="External"/><Relationship Id="rId2" Type="http://schemas.openxmlformats.org/officeDocument/2006/relationships/hyperlink" Target="http://www.ieee802.org/11/Reports/tgbe_update.htm" TargetMode="External"/><Relationship Id="rId1" Type="http://schemas.openxmlformats.org/officeDocument/2006/relationships/slideLayout" Target="../slideLayouts/slideLayout2.xml"/><Relationship Id="rId4" Type="http://schemas.openxmlformats.org/officeDocument/2006/relationships/hyperlink" Target="https://mentor.ieee.org/802-ec/dcn/19/ec-19-0063-00-ACSD-p802-11be.docx"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www.ieee802.org/11/Meetings/Meeting_Plan.html" TargetMode="External"/><Relationship Id="rId2" Type="http://schemas.openxmlformats.org/officeDocument/2006/relationships/hyperlink" Target="https://cvent.me/NxZeZx"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mailto:jrosdahl@ieee.org" TargetMode="External"/></Relationships>
</file>

<file path=ppt/slides/_rels/slide6.xml.rels><?xml version="1.0" encoding="UTF-8" standalone="yes"?>
<Relationships xmlns="http://schemas.openxmlformats.org/package/2006/relationships"><Relationship Id="rId8" Type="http://schemas.openxmlformats.org/officeDocument/2006/relationships/hyperlink" Target="mailto:jeongki.kim.ieee@gmail.com" TargetMode="External"/><Relationship Id="rId3" Type="http://schemas.openxmlformats.org/officeDocument/2006/relationships/hyperlink" Target="https://imat.ieee.org/attendance" TargetMode="External"/><Relationship Id="rId7" Type="http://schemas.openxmlformats.org/officeDocument/2006/relationships/hyperlink" Target="mailto:sschelstraete@maxlinear.com" TargetMode="External"/><Relationship Id="rId2" Type="http://schemas.openxmlformats.org/officeDocument/2006/relationships/hyperlink" Target="https://mentor.ieee.org/802-ec/dcn/16/ec-16-0180-05-00EC-ieee-802-participation-slide.pptx" TargetMode="External"/><Relationship Id="rId1" Type="http://schemas.openxmlformats.org/officeDocument/2006/relationships/slideLayout" Target="../slideLayouts/slideLayout2.xml"/><Relationship Id="rId6" Type="http://schemas.openxmlformats.org/officeDocument/2006/relationships/hyperlink" Target="mailto:tianyu@apple.com" TargetMode="External"/><Relationship Id="rId5" Type="http://schemas.openxmlformats.org/officeDocument/2006/relationships/hyperlink" Target="mailto:aasterja@qti.qualcomm.com" TargetMode="External"/><Relationship Id="rId4" Type="http://schemas.openxmlformats.org/officeDocument/2006/relationships/hyperlink" Target="mailto:dennis.sundman@ericsson.com" TargetMode="External"/><Relationship Id="rId9" Type="http://schemas.openxmlformats.org/officeDocument/2006/relationships/hyperlink" Target="mailto:liwen.chu@nxp.com"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September 2021</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Alfred Asterjadhi, Qualcomm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TGbe September 2021 Meeting Agenda</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2021-09-09</a:t>
            </a:r>
          </a:p>
        </p:txBody>
      </p:sp>
      <p:graphicFrame>
        <p:nvGraphicFramePr>
          <p:cNvPr id="3075" name="Object 3"/>
          <p:cNvGraphicFramePr>
            <a:graphicFrameLocks noChangeAspect="1"/>
          </p:cNvGraphicFramePr>
          <p:nvPr>
            <p:extLst>
              <p:ext uri="{D42A27DB-BD31-4B8C-83A1-F6EECF244321}">
                <p14:modId xmlns:p14="http://schemas.microsoft.com/office/powerpoint/2010/main" val="3420385986"/>
              </p:ext>
            </p:extLst>
          </p:nvPr>
        </p:nvGraphicFramePr>
        <p:xfrm>
          <a:off x="461963" y="2486025"/>
          <a:ext cx="8540750" cy="2503488"/>
        </p:xfrm>
        <a:graphic>
          <a:graphicData uri="http://schemas.openxmlformats.org/presentationml/2006/ole">
            <mc:AlternateContent xmlns:mc="http://schemas.openxmlformats.org/markup-compatibility/2006">
              <mc:Choice xmlns:v="urn:schemas-microsoft-com:vml" Requires="v">
                <p:oleObj name="Document" r:id="rId3" imgW="8552553" imgH="2514074" progId="Word.Document.8">
                  <p:embed/>
                </p:oleObj>
              </mc:Choice>
              <mc:Fallback>
                <p:oleObj name="Document" r:id="rId3" imgW="8552553" imgH="2514074" progId="Word.Document.8">
                  <p:embed/>
                  <p:pic>
                    <p:nvPicPr>
                      <p:cNvPr id="3075" name="Object 3"/>
                      <p:cNvPicPr>
                        <a:picLocks noChangeAspect="1" noChangeArrowheads="1"/>
                      </p:cNvPicPr>
                      <p:nvPr/>
                    </p:nvPicPr>
                    <p:blipFill>
                      <a:blip r:embed="rId4"/>
                      <a:srcRect/>
                      <a:stretch>
                        <a:fillRect/>
                      </a:stretch>
                    </p:blipFill>
                    <p:spPr bwMode="auto">
                      <a:xfrm>
                        <a:off x="461963" y="2486025"/>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856538" cy="5256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March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t>
            </a:r>
            <a:r>
              <a:rPr lang="en-US" altLang="en-US" sz="1800" b="1">
                <a:solidFill>
                  <a:schemeClr val="tx1"/>
                </a:solidFill>
                <a:latin typeface="Calibri" panose="020F0502020204030204" pitchFamily="34" charset="0"/>
                <a:cs typeface="Calibri" panose="020F0502020204030204" pitchFamily="34" charset="0"/>
              </a:rPr>
              <a:t>are discussed. Formally </a:t>
            </a:r>
            <a:r>
              <a:rPr lang="en-US" altLang="en-US" sz="1800" b="1" dirty="0">
                <a:solidFill>
                  <a:schemeClr val="tx1"/>
                </a:solidFill>
                <a:latin typeface="Calibri" panose="020F0502020204030204" pitchFamily="34" charset="0"/>
                <a:cs typeface="Calibri" panose="020F0502020204030204" pitchFamily="34" charset="0"/>
              </a:rPr>
              <a:t>object to the discussion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95067195-92AA-4D62-BBFD-DD2F4FCEA38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535943CE-0A57-43F4-9844-46B4091CBC16}"/>
              </a:ext>
            </a:extLst>
          </p:cNvPr>
          <p:cNvSpPr>
            <a:spLocks noGrp="1"/>
          </p:cNvSpPr>
          <p:nvPr>
            <p:ph type="dt" idx="15"/>
          </p:nvPr>
        </p:nvSpPr>
        <p:spPr>
          <a:xfrm>
            <a:off x="696912" y="333375"/>
            <a:ext cx="2303451" cy="273050"/>
          </a:xfrm>
        </p:spPr>
        <p:txBody>
          <a:bodyPr/>
          <a:lstStyle/>
          <a:p>
            <a:r>
              <a:rPr lang="en-US" dirty="0"/>
              <a:t>September 2021</a:t>
            </a:r>
            <a:endParaRPr lang="en-GB" dirty="0"/>
          </a:p>
        </p:txBody>
      </p:sp>
    </p:spTree>
    <p:extLst>
      <p:ext uri="{BB962C8B-B14F-4D97-AF65-F5344CB8AC3E}">
        <p14:creationId xmlns:p14="http://schemas.microsoft.com/office/powerpoint/2010/main" val="24368156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57DA6E08-8FB1-471F-A676-D991CFB1BF03}"/>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C5505616-1CE2-43B4-878B-31634EEB6CA7}"/>
              </a:ext>
            </a:extLst>
          </p:cNvPr>
          <p:cNvSpPr>
            <a:spLocks noGrp="1"/>
          </p:cNvSpPr>
          <p:nvPr>
            <p:ph type="dt" idx="15"/>
          </p:nvPr>
        </p:nvSpPr>
        <p:spPr>
          <a:xfrm>
            <a:off x="696912" y="333375"/>
            <a:ext cx="2303451" cy="273050"/>
          </a:xfrm>
        </p:spPr>
        <p:txBody>
          <a:bodyPr/>
          <a:lstStyle/>
          <a:p>
            <a:r>
              <a:rPr lang="en-US" dirty="0"/>
              <a:t>September 2021</a:t>
            </a:r>
            <a:endParaRPr lang="en-GB" dirty="0"/>
          </a:p>
        </p:txBody>
      </p:sp>
    </p:spTree>
    <p:extLst>
      <p:ext uri="{BB962C8B-B14F-4D97-AF65-F5344CB8AC3E}">
        <p14:creationId xmlns:p14="http://schemas.microsoft.com/office/powerpoint/2010/main" val="24001778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8D33EFAA-89A7-4404-92FC-62A75CBC2FC0}"/>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#5</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1C9D975-9B89-429E-A2AD-175C2CE0D83A}"/>
              </a:ext>
            </a:extLst>
          </p:cNvPr>
          <p:cNvSpPr>
            <a:spLocks noGrp="1"/>
          </p:cNvSpPr>
          <p:nvPr>
            <p:ph type="dt" idx="15"/>
          </p:nvPr>
        </p:nvSpPr>
        <p:spPr>
          <a:xfrm>
            <a:off x="696912" y="333375"/>
            <a:ext cx="2303451" cy="273050"/>
          </a:xfrm>
        </p:spPr>
        <p:txBody>
          <a:bodyPr/>
          <a:lstStyle/>
          <a:p>
            <a:r>
              <a:rPr lang="en-US" dirty="0"/>
              <a:t>September 2021</a:t>
            </a:r>
            <a:endParaRPr lang="en-GB" dirty="0"/>
          </a:p>
        </p:txBody>
      </p:sp>
    </p:spTree>
    <p:extLst>
      <p:ext uri="{BB962C8B-B14F-4D97-AF65-F5344CB8AC3E}">
        <p14:creationId xmlns:p14="http://schemas.microsoft.com/office/powerpoint/2010/main" val="33878637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01CD6-155C-48E2-BBC3-80D57D196B5F}"/>
              </a:ext>
            </a:extLst>
          </p:cNvPr>
          <p:cNvSpPr>
            <a:spLocks noGrp="1"/>
          </p:cNvSpPr>
          <p:nvPr>
            <p:ph type="title"/>
          </p:nvPr>
        </p:nvSpPr>
        <p:spPr/>
        <p:txBody>
          <a:bodyPr/>
          <a:lstStyle/>
          <a:p>
            <a:r>
              <a:rPr lang="en-US" dirty="0"/>
              <a:t>Copyright Policy</a:t>
            </a:r>
          </a:p>
        </p:txBody>
      </p:sp>
      <p:sp>
        <p:nvSpPr>
          <p:cNvPr id="3" name="Content Placeholder 2">
            <a:extLst>
              <a:ext uri="{FF2B5EF4-FFF2-40B4-BE49-F238E27FC236}">
                <a16:creationId xmlns:a16="http://schemas.microsoft.com/office/drawing/2014/main" id="{902C7E79-172D-4204-BFDD-F0160AFC7405}"/>
              </a:ext>
            </a:extLst>
          </p:cNvPr>
          <p:cNvSpPr>
            <a:spLocks noGrp="1"/>
          </p:cNvSpPr>
          <p:nvPr>
            <p:ph idx="1"/>
          </p:nvPr>
        </p:nvSpPr>
        <p:spPr/>
        <p:txBody>
          <a:bodyPr/>
          <a:lstStyle/>
          <a:p>
            <a:pPr>
              <a:buFont typeface="Arial" panose="020B0604020202020204" pitchFamily="34" charset="0"/>
              <a:buChar char="•"/>
            </a:pPr>
            <a:r>
              <a:rPr lang="en-US" dirty="0"/>
              <a:t>Participants are advised that</a:t>
            </a:r>
          </a:p>
          <a:p>
            <a:pPr lvl="1">
              <a:buFont typeface="Arial" panose="020B0604020202020204" pitchFamily="34" charset="0"/>
              <a:buChar char="•"/>
            </a:pPr>
            <a:r>
              <a:rPr lang="en-US" dirty="0"/>
              <a:t>IEEE SA’s copyright policy is described in </a:t>
            </a:r>
            <a:r>
              <a:rPr lang="en-US" dirty="0">
                <a:hlinkClick r:id="rId2"/>
              </a:rPr>
              <a:t>Clause 7</a:t>
            </a:r>
            <a:r>
              <a:rPr lang="en-US" dirty="0"/>
              <a:t> of the IEEE SA Standards Board Bylaws and </a:t>
            </a:r>
            <a:r>
              <a:rPr lang="en-US" dirty="0">
                <a:hlinkClick r:id="rId3"/>
              </a:rPr>
              <a:t>Clause 6.1</a:t>
            </a:r>
            <a:r>
              <a:rPr lang="en-US" dirty="0"/>
              <a:t> of the IEEE SA Standards Board Operations Manual;</a:t>
            </a:r>
          </a:p>
          <a:p>
            <a:pPr lvl="1">
              <a:buFont typeface="Arial" panose="020B0604020202020204" pitchFamily="34" charset="0"/>
              <a:buChar char="•"/>
            </a:pPr>
            <a:r>
              <a:rPr lang="en-US" dirty="0"/>
              <a:t>Any material submitted during standards development, whether verbal, recorded, or in written form, is a Contribution and shall comply with the IEEE SA Copyright Policy</a:t>
            </a:r>
          </a:p>
          <a:p>
            <a:pPr>
              <a:buFont typeface="Arial" panose="020B0604020202020204" pitchFamily="34" charset="0"/>
              <a:buChar char="•"/>
            </a:pPr>
            <a:r>
              <a:rPr lang="en-US" dirty="0"/>
              <a:t>Please refer to next two slides for more information</a:t>
            </a:r>
          </a:p>
        </p:txBody>
      </p:sp>
      <p:sp>
        <p:nvSpPr>
          <p:cNvPr id="4" name="Slide Number Placeholder 3">
            <a:extLst>
              <a:ext uri="{FF2B5EF4-FFF2-40B4-BE49-F238E27FC236}">
                <a16:creationId xmlns:a16="http://schemas.microsoft.com/office/drawing/2014/main" id="{453F9737-4624-4407-A626-66395FDE52A4}"/>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4CEAF0B7-13F0-4870-98EA-D07843CBF77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C48BDE3-7807-417F-A4F1-5356D38590CA}"/>
              </a:ext>
            </a:extLst>
          </p:cNvPr>
          <p:cNvSpPr>
            <a:spLocks noGrp="1"/>
          </p:cNvSpPr>
          <p:nvPr>
            <p:ph type="dt" idx="15"/>
          </p:nvPr>
        </p:nvSpPr>
        <p:spPr/>
        <p:txBody>
          <a:bodyPr/>
          <a:lstStyle/>
          <a:p>
            <a:r>
              <a:rPr lang="en-US" dirty="0"/>
              <a:t>September 2021</a:t>
            </a:r>
            <a:endParaRPr lang="en-GB" dirty="0"/>
          </a:p>
        </p:txBody>
      </p:sp>
    </p:spTree>
    <p:extLst>
      <p:ext uri="{BB962C8B-B14F-4D97-AF65-F5344CB8AC3E}">
        <p14:creationId xmlns:p14="http://schemas.microsoft.com/office/powerpoint/2010/main" val="155715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6FA4C400-C204-4503-AFE8-AE9904ADC428}"/>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B7EF8522-FD6C-4D3A-93AF-A726F17B8911}"/>
              </a:ext>
            </a:extLst>
          </p:cNvPr>
          <p:cNvSpPr>
            <a:spLocks noGrp="1"/>
          </p:cNvSpPr>
          <p:nvPr>
            <p:ph idx="1"/>
          </p:nvPr>
        </p:nvSpPr>
        <p:spPr/>
        <p:txBody>
          <a:bodyPr/>
          <a:lstStyle/>
          <a:p>
            <a:pPr>
              <a:buFont typeface="Arial" panose="020B0604020202020204" pitchFamily="34" charset="0"/>
              <a:buChar char="•"/>
            </a:pPr>
            <a:r>
              <a:rPr lang="en-GB" sz="1800" dirty="0"/>
              <a:t>By participating in this activity, you agree to comply with the IEEE Code of Ethics, all applicable laws, and all IEEE policies and procedures including, but not limited to, the IEEE SA Copyright Policy.</a:t>
            </a:r>
            <a:endParaRPr lang="en-US" sz="1800" dirty="0"/>
          </a:p>
          <a:p>
            <a:pPr lvl="1">
              <a:buFont typeface="Arial" panose="020B0604020202020204" pitchFamily="34" charset="0"/>
              <a:buChar char="•"/>
            </a:pPr>
            <a:r>
              <a:rPr lang="en-GB" sz="1400" dirty="0"/>
              <a:t>Previously Published material (copyright assertion indicated) shall not be presented/submitted to the Working Group nor incorporated into a Working Group draft unless permission is granted. </a:t>
            </a:r>
            <a:endParaRPr lang="en-US" sz="1400" dirty="0"/>
          </a:p>
          <a:p>
            <a:pPr lvl="1">
              <a:buFont typeface="Arial" panose="020B0604020202020204" pitchFamily="34" charset="0"/>
              <a:buChar char="•"/>
            </a:pPr>
            <a:r>
              <a:rPr lang="en-GB" sz="1400" dirty="0"/>
              <a:t>Prior to presentation or submission, you shall notify the Working Group Chair of previously Published material and should assist the Chair in obtaining copyright permission acceptable to IEEE SA.</a:t>
            </a:r>
            <a:endParaRPr lang="en-US" sz="1400" dirty="0"/>
          </a:p>
          <a:p>
            <a:pPr lvl="1">
              <a:buFont typeface="Arial" panose="020B0604020202020204" pitchFamily="34" charset="0"/>
              <a:buChar char="•"/>
            </a:pPr>
            <a:r>
              <a:rPr lang="en-GB" sz="1400" dirty="0"/>
              <a:t>For material that is not previously Published, IEEE is automatically granted a license to use any material that is presented or submitted</a:t>
            </a:r>
            <a:endParaRPr lang="en-US" sz="1400" dirty="0"/>
          </a:p>
        </p:txBody>
      </p:sp>
      <p:sp>
        <p:nvSpPr>
          <p:cNvPr id="4" name="Slide Number Placeholder 3">
            <a:extLst>
              <a:ext uri="{FF2B5EF4-FFF2-40B4-BE49-F238E27FC236}">
                <a16:creationId xmlns:a16="http://schemas.microsoft.com/office/drawing/2014/main" id="{2A6F32B3-7121-4329-95DF-F3D0BA97746E}"/>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FBD3C684-FD25-431F-9B76-4EBFC4BFB38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3BF5992-FFFD-4B64-900D-0590BA3C03CE}"/>
              </a:ext>
            </a:extLst>
          </p:cNvPr>
          <p:cNvSpPr>
            <a:spLocks noGrp="1"/>
          </p:cNvSpPr>
          <p:nvPr>
            <p:ph type="dt" idx="15"/>
          </p:nvPr>
        </p:nvSpPr>
        <p:spPr/>
        <p:txBody>
          <a:bodyPr/>
          <a:lstStyle/>
          <a:p>
            <a:r>
              <a:rPr lang="en-US" dirty="0"/>
              <a:t>September 2021</a:t>
            </a:r>
            <a:endParaRPr lang="en-GB" dirty="0"/>
          </a:p>
        </p:txBody>
      </p:sp>
    </p:spTree>
    <p:extLst>
      <p:ext uri="{BB962C8B-B14F-4D97-AF65-F5344CB8AC3E}">
        <p14:creationId xmlns:p14="http://schemas.microsoft.com/office/powerpoint/2010/main" val="32007119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91F08-C969-4AF3-921D-E73BEF1E28D7}"/>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7C9E0B85-0AB1-49A9-AFD9-65F08408602D}"/>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600" dirty="0"/>
              <a:t>The IEEE SA Copyright Policy is described in the IEEE SA Standards Board Bylaws and IEEE SA Standards Board Operations Manual</a:t>
            </a:r>
          </a:p>
          <a:p>
            <a:pPr marL="800100" lvl="1" indent="-342900">
              <a:buFont typeface="Arial" panose="020B0604020202020204" pitchFamily="34" charset="0"/>
              <a:buChar char="•"/>
            </a:pPr>
            <a:r>
              <a:rPr lang="en-US" sz="1400" dirty="0"/>
              <a:t>IEEE SA Copyright Policy, see </a:t>
            </a:r>
            <a:br>
              <a:rPr lang="en-US" sz="1400" dirty="0"/>
            </a:br>
            <a:r>
              <a:rPr lang="en-US" sz="1400" dirty="0"/>
              <a:t>	Clause 7 of the IEEE SA Standards Board Bylaws</a:t>
            </a:r>
            <a:br>
              <a:rPr lang="en-US" sz="1400" dirty="0"/>
            </a:br>
            <a:r>
              <a:rPr lang="en-US" sz="1400" dirty="0"/>
              <a:t> 	</a:t>
            </a:r>
            <a:r>
              <a:rPr lang="en-US" sz="1400" dirty="0">
                <a:hlinkClick r:id="rId2"/>
              </a:rPr>
              <a:t>https://standards.ieee.org/about/policies/bylaws/sect6-7.html#7</a:t>
            </a:r>
            <a:br>
              <a:rPr lang="en-US" sz="1400" dirty="0"/>
            </a:br>
            <a:r>
              <a:rPr lang="en-US" sz="1400" dirty="0"/>
              <a:t>	Clause 6.1 of the IEEE SA Standards Board Operations Manual</a:t>
            </a:r>
            <a:br>
              <a:rPr lang="en-US" sz="1400" dirty="0"/>
            </a:br>
            <a:r>
              <a:rPr lang="en-US" sz="1400" dirty="0"/>
              <a:t>	</a:t>
            </a:r>
            <a:r>
              <a:rPr lang="en-US" sz="1400" dirty="0">
                <a:hlinkClick r:id="rId3"/>
              </a:rPr>
              <a:t>https://standards.ieee.org/about/policies/opman/sect6.html</a:t>
            </a:r>
            <a:endParaRPr lang="en-US" sz="1400" dirty="0"/>
          </a:p>
          <a:p>
            <a:pPr>
              <a:buFont typeface="Arial" panose="020B0604020202020204" pitchFamily="34" charset="0"/>
              <a:buChar char="•"/>
            </a:pPr>
            <a:r>
              <a:rPr lang="en-US" sz="1600" dirty="0"/>
              <a:t>IEEE SA Copyright Permission</a:t>
            </a:r>
          </a:p>
          <a:p>
            <a:pPr marL="800100" lvl="1" indent="-342900">
              <a:buFont typeface="Arial" panose="020B0604020202020204" pitchFamily="34" charset="0"/>
              <a:buChar char="•"/>
            </a:pPr>
            <a:r>
              <a:rPr lang="en-US" sz="1400" dirty="0">
                <a:hlinkClick r:id="rId4"/>
              </a:rPr>
              <a:t>https://standards.ieee.org/content/dam/ieee-standards/standards/web/documents/other/permissionltrs.zip</a:t>
            </a:r>
            <a:endParaRPr lang="en-US" sz="1400" dirty="0"/>
          </a:p>
          <a:p>
            <a:pPr>
              <a:buFont typeface="Arial" panose="020B0604020202020204" pitchFamily="34" charset="0"/>
              <a:buChar char="•"/>
            </a:pPr>
            <a:r>
              <a:rPr lang="en-US" sz="1600" dirty="0"/>
              <a:t>IEEE SA Copyright FAQs</a:t>
            </a:r>
          </a:p>
          <a:p>
            <a:pPr marL="800100" lvl="1" indent="-342900">
              <a:buFont typeface="Arial" panose="020B0604020202020204" pitchFamily="34" charset="0"/>
              <a:buChar char="•"/>
            </a:pPr>
            <a:r>
              <a:rPr lang="en-US" sz="1400" dirty="0">
                <a:hlinkClick r:id="rId5"/>
              </a:rPr>
              <a:t>http://standards.ieee.org/faqs/copyrights.html/</a:t>
            </a:r>
            <a:endParaRPr lang="en-US" sz="1400" dirty="0"/>
          </a:p>
          <a:p>
            <a:pPr>
              <a:buFont typeface="Arial" panose="020B0604020202020204" pitchFamily="34" charset="0"/>
              <a:buChar char="•"/>
            </a:pPr>
            <a:r>
              <a:rPr lang="en-US" sz="1600" dirty="0"/>
              <a:t>IEEE SA Best Practices for IEEE Standards Development </a:t>
            </a:r>
          </a:p>
          <a:p>
            <a:pPr marL="800100" lvl="1" indent="-342900">
              <a:buFont typeface="Arial" panose="020B0604020202020204" pitchFamily="34" charset="0"/>
              <a:buChar char="•"/>
            </a:pPr>
            <a:r>
              <a:rPr lang="en-US" sz="1400" dirty="0">
                <a:hlinkClick r:id="rId6"/>
              </a:rPr>
              <a:t>http://standards.ieee.org/develop/policies/best_practices_for_ieee_standards_development_051215.pdf</a:t>
            </a:r>
            <a:endParaRPr lang="en-US" sz="1400" dirty="0"/>
          </a:p>
          <a:p>
            <a:pPr>
              <a:buFont typeface="Arial" panose="020B0604020202020204" pitchFamily="34" charset="0"/>
              <a:buChar char="•"/>
            </a:pPr>
            <a:r>
              <a:rPr lang="en-US" sz="1600" dirty="0"/>
              <a:t>Distribution of Draft Standards (see 6.1.3 of the SASB Operations Manual)</a:t>
            </a:r>
          </a:p>
          <a:p>
            <a:pPr marL="800100" lvl="1" indent="-342900">
              <a:buFont typeface="Arial" panose="020B0604020202020204" pitchFamily="34" charset="0"/>
              <a:buChar char="•"/>
            </a:pPr>
            <a:r>
              <a:rPr lang="en-US" sz="1400" dirty="0">
                <a:hlinkClick r:id="rId3"/>
              </a:rPr>
              <a:t>https://standards.ieee.org/about/policies/opman/sect6.html</a:t>
            </a:r>
            <a:endParaRPr lang="en-US" sz="1400" dirty="0"/>
          </a:p>
        </p:txBody>
      </p:sp>
      <p:sp>
        <p:nvSpPr>
          <p:cNvPr id="4" name="Slide Number Placeholder 3">
            <a:extLst>
              <a:ext uri="{FF2B5EF4-FFF2-40B4-BE49-F238E27FC236}">
                <a16:creationId xmlns:a16="http://schemas.microsoft.com/office/drawing/2014/main" id="{D0660B0A-1E30-450B-AFB7-ED7E39CBA1F5}"/>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14A4D191-9514-42B5-92E6-35B1FB06045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B4D6F20-084B-4EE9-AD6D-290838010348}"/>
              </a:ext>
            </a:extLst>
          </p:cNvPr>
          <p:cNvSpPr>
            <a:spLocks noGrp="1"/>
          </p:cNvSpPr>
          <p:nvPr>
            <p:ph type="dt" idx="15"/>
          </p:nvPr>
        </p:nvSpPr>
        <p:spPr/>
        <p:txBody>
          <a:bodyPr/>
          <a:lstStyle/>
          <a:p>
            <a:r>
              <a:rPr lang="en-US" dirty="0"/>
              <a:t>September 2021</a:t>
            </a:r>
            <a:endParaRPr lang="en-GB" dirty="0"/>
          </a:p>
        </p:txBody>
      </p:sp>
    </p:spTree>
    <p:extLst>
      <p:ext uri="{BB962C8B-B14F-4D97-AF65-F5344CB8AC3E}">
        <p14:creationId xmlns:p14="http://schemas.microsoft.com/office/powerpoint/2010/main" val="24096092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Items for the Week</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800" dirty="0"/>
              <a:t>Call to order</a:t>
            </a:r>
          </a:p>
          <a:p>
            <a:pPr>
              <a:buFont typeface="Arial" panose="020B0604020202020204" pitchFamily="34" charset="0"/>
              <a:buChar char="•"/>
            </a:pPr>
            <a:r>
              <a:rPr lang="en-GB" altLang="en-US" sz="1800" dirty="0"/>
              <a:t>IEEE-SA policies and procedures</a:t>
            </a:r>
          </a:p>
          <a:p>
            <a:pPr>
              <a:buFont typeface="Arial" panose="020B0604020202020204" pitchFamily="34" charset="0"/>
              <a:buChar char="•"/>
            </a:pPr>
            <a:r>
              <a:rPr lang="en-US" sz="1800" dirty="0"/>
              <a:t>Approve TGbe minutes from previous conf calls</a:t>
            </a:r>
          </a:p>
          <a:p>
            <a:pPr>
              <a:buFont typeface="Arial" panose="020B0604020202020204" pitchFamily="34" charset="0"/>
              <a:buChar char="•"/>
            </a:pPr>
            <a:r>
              <a:rPr lang="en-US" sz="1800" dirty="0"/>
              <a:t>Presentation of submissions</a:t>
            </a:r>
          </a:p>
          <a:p>
            <a:pPr>
              <a:buFont typeface="Arial" panose="020B0604020202020204" pitchFamily="34" charset="0"/>
              <a:buChar char="•"/>
            </a:pPr>
            <a:r>
              <a:rPr lang="en-US" sz="1800" dirty="0"/>
              <a:t>Motions</a:t>
            </a:r>
          </a:p>
          <a:p>
            <a:pPr>
              <a:buFont typeface="Arial" panose="020B0604020202020204" pitchFamily="34" charset="0"/>
              <a:buChar char="•"/>
            </a:pPr>
            <a:r>
              <a:rPr lang="en-US" sz="1800" dirty="0"/>
              <a:t>Any other business</a:t>
            </a:r>
          </a:p>
          <a:p>
            <a:pPr>
              <a:buFont typeface="Arial" panose="020B0604020202020204" pitchFamily="34" charset="0"/>
              <a:buChar char="•"/>
            </a:pPr>
            <a:endParaRPr lang="en-US" sz="1800" dirty="0"/>
          </a:p>
          <a:p>
            <a:pPr>
              <a:buFont typeface="Arial" panose="020B0604020202020204" pitchFamily="34" charset="0"/>
              <a:buChar char="•"/>
            </a:pPr>
            <a:r>
              <a:rPr lang="en-US" sz="1800" dirty="0"/>
              <a:t>Note: Presentation queues can be found in the document below:</a:t>
            </a:r>
          </a:p>
          <a:p>
            <a:pPr lvl="1">
              <a:buFont typeface="Arial" panose="020B0604020202020204" pitchFamily="34" charset="0"/>
              <a:buChar char="•"/>
            </a:pPr>
            <a:r>
              <a:rPr lang="en-US" sz="1400" dirty="0">
                <a:solidFill>
                  <a:srgbClr val="FF0000"/>
                </a:solidFill>
                <a:hlinkClick r:id="rId2"/>
              </a:rPr>
              <a:t>11-21/1478</a:t>
            </a:r>
            <a:endParaRPr lang="en-US" sz="1400" dirty="0">
              <a:solidFill>
                <a:srgbClr val="FF0000"/>
              </a:solidFill>
            </a:endParaRPr>
          </a:p>
          <a:p>
            <a:pPr lvl="1">
              <a:buFont typeface="Arial" panose="020B0604020202020204" pitchFamily="34" charset="0"/>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C00CAC69-BF6D-4936-9CE0-D96F88ACD748}"/>
              </a:ext>
            </a:extLst>
          </p:cNvPr>
          <p:cNvSpPr>
            <a:spLocks noGrp="1"/>
          </p:cNvSpPr>
          <p:nvPr>
            <p:ph type="dt" idx="15"/>
          </p:nvPr>
        </p:nvSpPr>
        <p:spPr>
          <a:xfrm>
            <a:off x="696912" y="333375"/>
            <a:ext cx="2303451" cy="273050"/>
          </a:xfrm>
        </p:spPr>
        <p:txBody>
          <a:bodyPr/>
          <a:lstStyle/>
          <a:p>
            <a:r>
              <a:rPr lang="en-US" dirty="0"/>
              <a:t>September 2021</a:t>
            </a:r>
            <a:endParaRPr lang="en-GB" dirty="0"/>
          </a:p>
        </p:txBody>
      </p:sp>
    </p:spTree>
    <p:extLst>
      <p:ext uri="{BB962C8B-B14F-4D97-AF65-F5344CB8AC3E}">
        <p14:creationId xmlns:p14="http://schemas.microsoft.com/office/powerpoint/2010/main" val="13283209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037EA-01CD-49B6-9BB5-232DD9A4DDC5}"/>
              </a:ext>
            </a:extLst>
          </p:cNvPr>
          <p:cNvSpPr>
            <a:spLocks noGrp="1"/>
          </p:cNvSpPr>
          <p:nvPr>
            <p:ph type="title"/>
          </p:nvPr>
        </p:nvSpPr>
        <p:spPr/>
        <p:txBody>
          <a:bodyPr/>
          <a:lstStyle/>
          <a:p>
            <a:r>
              <a:rPr lang="en-US" dirty="0"/>
              <a:t>Agenda Overview</a:t>
            </a:r>
          </a:p>
        </p:txBody>
      </p:sp>
      <p:sp>
        <p:nvSpPr>
          <p:cNvPr id="3" name="Content Placeholder 2">
            <a:extLst>
              <a:ext uri="{FF2B5EF4-FFF2-40B4-BE49-F238E27FC236}">
                <a16:creationId xmlns:a16="http://schemas.microsoft.com/office/drawing/2014/main" id="{3857177C-4F12-41D1-AB93-6925069E5DB9}"/>
              </a:ext>
            </a:extLst>
          </p:cNvPr>
          <p:cNvSpPr>
            <a:spLocks noGrp="1"/>
          </p:cNvSpPr>
          <p:nvPr>
            <p:ph idx="1"/>
          </p:nvPr>
        </p:nvSpPr>
        <p:spPr>
          <a:xfrm>
            <a:off x="457201" y="1830387"/>
            <a:ext cx="4343399" cy="4645026"/>
          </a:xfrm>
        </p:spPr>
        <p:txBody>
          <a:bodyPr/>
          <a:lstStyle/>
          <a:p>
            <a:pPr lvl="0">
              <a:buFont typeface="Arial" panose="020B0604020202020204" pitchFamily="34" charset="0"/>
              <a:buChar char="•"/>
            </a:pPr>
            <a:r>
              <a:rPr lang="en-US" altLang="en-US" sz="1600" dirty="0"/>
              <a:t>Monday, Sept 13, MAC/PHY (19:00-21:00)</a:t>
            </a:r>
          </a:p>
          <a:p>
            <a:pPr marL="800100" lvl="1" indent="-342900">
              <a:buFont typeface="Arial" panose="020B0604020202020204" pitchFamily="34" charset="0"/>
              <a:buChar char="•"/>
            </a:pPr>
            <a:r>
              <a:rPr lang="en-US" altLang="en-US" sz="1400" dirty="0"/>
              <a:t>Call meeting to order </a:t>
            </a:r>
          </a:p>
          <a:p>
            <a:pPr marL="800100" lvl="1" indent="-342900">
              <a:buFont typeface="Arial" panose="020B0604020202020204" pitchFamily="34" charset="0"/>
              <a:buChar char="•"/>
            </a:pPr>
            <a:r>
              <a:rPr lang="en-US" altLang="en-US" sz="1400" dirty="0"/>
              <a:t>IEEE-SA Policies and Procedure</a:t>
            </a:r>
          </a:p>
          <a:p>
            <a:pPr marL="800100" lvl="1" indent="-342900">
              <a:buFont typeface="Arial" panose="020B0604020202020204" pitchFamily="34" charset="0"/>
              <a:buChar char="•"/>
            </a:pPr>
            <a:r>
              <a:rPr lang="en-US" altLang="en-US" sz="1400" dirty="0"/>
              <a:t>Presentation of submissions</a:t>
            </a:r>
          </a:p>
          <a:p>
            <a:pPr marL="800100" lvl="1" indent="-342900">
              <a:buFont typeface="Arial" panose="020B0604020202020204" pitchFamily="34" charset="0"/>
              <a:buChar char="•"/>
            </a:pPr>
            <a:r>
              <a:rPr lang="en-US" altLang="en-US" sz="1400" dirty="0"/>
              <a:t>Recess</a:t>
            </a:r>
          </a:p>
          <a:p>
            <a:pPr>
              <a:buFont typeface="Arial" panose="020B0604020202020204" pitchFamily="34" charset="0"/>
              <a:buChar char="•"/>
            </a:pPr>
            <a:endParaRPr lang="en-US" altLang="en-US" sz="1600" dirty="0"/>
          </a:p>
          <a:p>
            <a:pPr>
              <a:buFont typeface="Arial" panose="020B0604020202020204" pitchFamily="34" charset="0"/>
              <a:buChar char="•"/>
            </a:pPr>
            <a:r>
              <a:rPr lang="en-US" altLang="en-US" sz="1600" dirty="0"/>
              <a:t>Wednesday, Sept 15, Joint (09:00-11:00)</a:t>
            </a:r>
          </a:p>
          <a:p>
            <a:pPr marL="800100" lvl="1" indent="-342900">
              <a:buFont typeface="Arial" panose="020B0604020202020204" pitchFamily="34" charset="0"/>
              <a:buChar char="•"/>
            </a:pPr>
            <a:r>
              <a:rPr lang="en-US" altLang="en-US" sz="1400" dirty="0"/>
              <a:t>Call meeting to order </a:t>
            </a:r>
          </a:p>
          <a:p>
            <a:pPr marL="800100" lvl="1" indent="-342900">
              <a:buFont typeface="Arial" panose="020B0604020202020204" pitchFamily="34" charset="0"/>
              <a:buChar char="•"/>
            </a:pPr>
            <a:r>
              <a:rPr lang="en-US" altLang="en-US" sz="1400" dirty="0"/>
              <a:t>IEEE-SA Policies and Procedure</a:t>
            </a:r>
          </a:p>
          <a:p>
            <a:pPr marL="800100" lvl="1" indent="-342900">
              <a:buFont typeface="Arial" panose="020B0604020202020204" pitchFamily="34" charset="0"/>
              <a:buChar char="•"/>
            </a:pPr>
            <a:r>
              <a:rPr lang="en-US" altLang="en-US" sz="1400" dirty="0"/>
              <a:t>Presentation of submissions</a:t>
            </a:r>
          </a:p>
          <a:p>
            <a:pPr marL="800100" lvl="1" indent="-342900">
              <a:buFont typeface="Arial" panose="020B0604020202020204" pitchFamily="34" charset="0"/>
              <a:buChar char="•"/>
            </a:pPr>
            <a:r>
              <a:rPr lang="en-US" altLang="en-US" sz="1400" dirty="0"/>
              <a:t>Motions</a:t>
            </a:r>
          </a:p>
          <a:p>
            <a:pPr marL="800100" lvl="1" indent="-342900">
              <a:buFont typeface="Arial" panose="020B0604020202020204" pitchFamily="34" charset="0"/>
              <a:buChar char="•"/>
            </a:pPr>
            <a:r>
              <a:rPr lang="en-US" altLang="en-US" sz="1400" dirty="0"/>
              <a:t>Recess</a:t>
            </a:r>
          </a:p>
          <a:p>
            <a:pPr marL="1200150" lvl="2" indent="-342900">
              <a:buFont typeface="Arial" panose="020B0604020202020204" pitchFamily="34" charset="0"/>
              <a:buChar char="•"/>
            </a:pPr>
            <a:endParaRPr lang="en-US" altLang="en-US" sz="1100" dirty="0"/>
          </a:p>
        </p:txBody>
      </p:sp>
      <p:sp>
        <p:nvSpPr>
          <p:cNvPr id="4" name="Slide Number Placeholder 3">
            <a:extLst>
              <a:ext uri="{FF2B5EF4-FFF2-40B4-BE49-F238E27FC236}">
                <a16:creationId xmlns:a16="http://schemas.microsoft.com/office/drawing/2014/main" id="{6522C11D-C12B-4B7A-85DF-78FA6C9B6EEF}"/>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8CF711A5-48A8-4157-9E93-9477756656BE}"/>
              </a:ext>
            </a:extLst>
          </p:cNvPr>
          <p:cNvSpPr>
            <a:spLocks noGrp="1"/>
          </p:cNvSpPr>
          <p:nvPr>
            <p:ph type="ftr" idx="14"/>
          </p:nvPr>
        </p:nvSpPr>
        <p:spPr/>
        <p:txBody>
          <a:bodyPr/>
          <a:lstStyle/>
          <a:p>
            <a:r>
              <a:rPr lang="en-GB"/>
              <a:t>Alfred Asterjadhi, Qualcomm Inc.</a:t>
            </a:r>
            <a:endParaRPr lang="en-GB" dirty="0"/>
          </a:p>
        </p:txBody>
      </p:sp>
      <p:sp>
        <p:nvSpPr>
          <p:cNvPr id="8" name="Date Placeholder 3">
            <a:extLst>
              <a:ext uri="{FF2B5EF4-FFF2-40B4-BE49-F238E27FC236}">
                <a16:creationId xmlns:a16="http://schemas.microsoft.com/office/drawing/2014/main" id="{ADA0A8BA-AA59-4AB6-9BD0-89E3B2E275F5}"/>
              </a:ext>
            </a:extLst>
          </p:cNvPr>
          <p:cNvSpPr>
            <a:spLocks noGrp="1"/>
          </p:cNvSpPr>
          <p:nvPr>
            <p:ph type="dt" idx="15"/>
          </p:nvPr>
        </p:nvSpPr>
        <p:spPr/>
        <p:txBody>
          <a:bodyPr/>
          <a:lstStyle/>
          <a:p>
            <a:r>
              <a:rPr lang="en-US" dirty="0"/>
              <a:t>September 2021</a:t>
            </a:r>
            <a:endParaRPr lang="en-GB" dirty="0"/>
          </a:p>
        </p:txBody>
      </p:sp>
      <p:sp>
        <p:nvSpPr>
          <p:cNvPr id="17" name="Content Placeholder 2">
            <a:extLst>
              <a:ext uri="{FF2B5EF4-FFF2-40B4-BE49-F238E27FC236}">
                <a16:creationId xmlns:a16="http://schemas.microsoft.com/office/drawing/2014/main" id="{442A1050-6527-4B2E-A943-E125D6B48B52}"/>
              </a:ext>
            </a:extLst>
          </p:cNvPr>
          <p:cNvSpPr txBox="1">
            <a:spLocks/>
          </p:cNvSpPr>
          <p:nvPr/>
        </p:nvSpPr>
        <p:spPr bwMode="auto">
          <a:xfrm>
            <a:off x="4669172" y="1830387"/>
            <a:ext cx="4441272" cy="40370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600" dirty="0"/>
              <a:t>Thursday, Sept 16, MAC/PHY (09:00-11:00)</a:t>
            </a:r>
          </a:p>
          <a:p>
            <a:pPr marL="800100" lvl="1" indent="-342900">
              <a:buFont typeface="Arial" panose="020B0604020202020204" pitchFamily="34" charset="0"/>
              <a:buChar char="•"/>
            </a:pPr>
            <a:r>
              <a:rPr lang="en-US" altLang="en-US" sz="1400" dirty="0"/>
              <a:t>Call meeting to order </a:t>
            </a:r>
          </a:p>
          <a:p>
            <a:pPr marL="800100" lvl="1" indent="-342900">
              <a:buFont typeface="Arial" panose="020B0604020202020204" pitchFamily="34" charset="0"/>
              <a:buChar char="•"/>
            </a:pPr>
            <a:r>
              <a:rPr lang="en-US" altLang="en-US" sz="1400" dirty="0"/>
              <a:t>IEEE-SA Policies and Procedure</a:t>
            </a:r>
          </a:p>
          <a:p>
            <a:pPr marL="800100" lvl="1" indent="-342900">
              <a:buFont typeface="Arial" panose="020B0604020202020204" pitchFamily="34" charset="0"/>
              <a:buChar char="•"/>
            </a:pPr>
            <a:r>
              <a:rPr lang="en-US" altLang="en-US" sz="1400" dirty="0"/>
              <a:t>Presentation of submissions</a:t>
            </a:r>
          </a:p>
          <a:p>
            <a:pPr marL="800100" lvl="1" indent="-342900">
              <a:buFont typeface="Arial" panose="020B0604020202020204" pitchFamily="34" charset="0"/>
              <a:buChar char="•"/>
            </a:pPr>
            <a:r>
              <a:rPr lang="en-US" altLang="en-US" sz="1400" dirty="0"/>
              <a:t>Adjourn</a:t>
            </a:r>
          </a:p>
          <a:p>
            <a:pPr marL="800100" lvl="1" indent="-342900">
              <a:buFont typeface="Arial" panose="020B0604020202020204" pitchFamily="34" charset="0"/>
              <a:buChar char="•"/>
            </a:pPr>
            <a:endParaRPr lang="en-US" altLang="en-US" sz="1400" dirty="0"/>
          </a:p>
          <a:p>
            <a:pPr>
              <a:buFont typeface="Arial" panose="020B0604020202020204" pitchFamily="34" charset="0"/>
              <a:buChar char="•"/>
            </a:pPr>
            <a:r>
              <a:rPr lang="en-US" altLang="en-US" sz="1600" dirty="0"/>
              <a:t>Monday, Sept 20, Joint (09:00-11:00)</a:t>
            </a:r>
          </a:p>
          <a:p>
            <a:pPr marL="800100" lvl="1" indent="-342900">
              <a:buFont typeface="Arial" panose="020B0604020202020204" pitchFamily="34" charset="0"/>
              <a:buChar char="•"/>
            </a:pPr>
            <a:r>
              <a:rPr lang="en-US" altLang="en-US" sz="1400" dirty="0"/>
              <a:t>Call meeting to order </a:t>
            </a:r>
          </a:p>
          <a:p>
            <a:pPr marL="800100" lvl="1" indent="-342900">
              <a:buFont typeface="Arial" panose="020B0604020202020204" pitchFamily="34" charset="0"/>
              <a:buChar char="•"/>
            </a:pPr>
            <a:r>
              <a:rPr lang="en-US" altLang="en-US" sz="1400" dirty="0"/>
              <a:t>IEEE-SA Policies and Procedure</a:t>
            </a:r>
          </a:p>
          <a:p>
            <a:pPr marL="800100" lvl="1" indent="-342900">
              <a:buFont typeface="Arial" panose="020B0604020202020204" pitchFamily="34" charset="0"/>
              <a:buChar char="•"/>
            </a:pPr>
            <a:r>
              <a:rPr lang="en-US" altLang="en-US" sz="1400" dirty="0"/>
              <a:t>Presentation of submissions</a:t>
            </a:r>
          </a:p>
          <a:p>
            <a:pPr marL="800100" lvl="1" indent="-342900">
              <a:buFont typeface="Arial" panose="020B0604020202020204" pitchFamily="34" charset="0"/>
              <a:buChar char="•"/>
            </a:pPr>
            <a:r>
              <a:rPr lang="en-US" altLang="en-US" sz="1400" dirty="0"/>
              <a:t>Motions</a:t>
            </a:r>
          </a:p>
          <a:p>
            <a:pPr marL="800100" lvl="1" indent="-342900">
              <a:buFont typeface="Arial" panose="020B0604020202020204" pitchFamily="34" charset="0"/>
              <a:buChar char="•"/>
            </a:pPr>
            <a:r>
              <a:rPr lang="en-US" altLang="en-US" sz="1400" dirty="0"/>
              <a:t>Adjourn</a:t>
            </a:r>
          </a:p>
        </p:txBody>
      </p:sp>
    </p:spTree>
    <p:extLst>
      <p:ext uri="{BB962C8B-B14F-4D97-AF65-F5344CB8AC3E}">
        <p14:creationId xmlns:p14="http://schemas.microsoft.com/office/powerpoint/2010/main" val="224322841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40888-B1D3-4EE4-984D-AE2D4FD8C6BF}"/>
              </a:ext>
            </a:extLst>
          </p:cNvPr>
          <p:cNvSpPr>
            <a:spLocks noGrp="1"/>
          </p:cNvSpPr>
          <p:nvPr>
            <p:ph type="title"/>
          </p:nvPr>
        </p:nvSpPr>
        <p:spPr/>
        <p:txBody>
          <a:bodyPr/>
          <a:lstStyle/>
          <a:p>
            <a:r>
              <a:rPr lang="en-US" altLang="en-US" dirty="0">
                <a:highlight>
                  <a:srgbClr val="00FF00"/>
                </a:highlight>
              </a:rPr>
              <a:t>Monday PHY Agenda (19:00-21:00)</a:t>
            </a:r>
            <a:endParaRPr lang="en-US" dirty="0">
              <a:highlight>
                <a:srgbClr val="00FF00"/>
              </a:highlight>
            </a:endParaRPr>
          </a:p>
        </p:txBody>
      </p:sp>
      <p:sp>
        <p:nvSpPr>
          <p:cNvPr id="3" name="Content Placeholder 2">
            <a:extLst>
              <a:ext uri="{FF2B5EF4-FFF2-40B4-BE49-F238E27FC236}">
                <a16:creationId xmlns:a16="http://schemas.microsoft.com/office/drawing/2014/main" id="{977FA593-1C2D-4B4C-B4B8-9841BC70A2D7}"/>
              </a:ext>
            </a:extLst>
          </p:cNvPr>
          <p:cNvSpPr>
            <a:spLocks noGrp="1"/>
          </p:cNvSpPr>
          <p:nvPr>
            <p:ph idx="1"/>
          </p:nvPr>
        </p:nvSpPr>
        <p:spPr>
          <a:xfrm>
            <a:off x="685800" y="1981200"/>
            <a:ext cx="7770813" cy="4675188"/>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CC36 CR Submissions:</a:t>
            </a:r>
          </a:p>
          <a:p>
            <a:pPr lvl="1">
              <a:buFont typeface="Arial" panose="020B0604020202020204" pitchFamily="34" charset="0"/>
              <a:buChar char="•"/>
            </a:pPr>
            <a:r>
              <a:rPr lang="en-US" sz="1200" dirty="0">
                <a:solidFill>
                  <a:srgbClr val="00B050"/>
                </a:solidFill>
                <a:hlinkClick r:id="rId2">
                  <a:extLst>
                    <a:ext uri="{A12FA001-AC4F-418D-AE19-62706E023703}">
                      <ahyp:hlinkClr xmlns:ahyp="http://schemas.microsoft.com/office/drawing/2018/hyperlinkcolor" val="tx"/>
                    </a:ext>
                  </a:extLst>
                </a:hlinkClick>
              </a:rPr>
              <a:t>1213r1</a:t>
            </a:r>
            <a:r>
              <a:rPr lang="en-US" sz="1200" dirty="0">
                <a:solidFill>
                  <a:srgbClr val="00B050"/>
                </a:solidFill>
              </a:rPr>
              <a:t> D1.0 CR for Section 36.3.19.4					Wook Bong Lee 	[11 CID]</a:t>
            </a:r>
          </a:p>
          <a:p>
            <a:pPr lvl="1">
              <a:buFont typeface="Arial" panose="020B0604020202020204" pitchFamily="34" charset="0"/>
              <a:buChar char="•"/>
            </a:pPr>
            <a:r>
              <a:rPr lang="en-US" sz="1200" dirty="0">
                <a:solidFill>
                  <a:srgbClr val="00B050"/>
                </a:solidFill>
                <a:hlinkClick r:id="rId3">
                  <a:extLst>
                    <a:ext uri="{A12FA001-AC4F-418D-AE19-62706E023703}">
                      <ahyp:hlinkClr xmlns:ahyp="http://schemas.microsoft.com/office/drawing/2018/hyperlinkcolor" val="tx"/>
                    </a:ext>
                  </a:extLst>
                </a:hlinkClick>
              </a:rPr>
              <a:t>1217r0</a:t>
            </a:r>
            <a:r>
              <a:rPr lang="en-US" sz="1200" dirty="0">
                <a:solidFill>
                  <a:srgbClr val="00B050"/>
                </a:solidFill>
              </a:rPr>
              <a:t> CR on EHT PHY Introduction-part 2		           		Kanke Wu       	[18 CID]</a:t>
            </a:r>
          </a:p>
          <a:p>
            <a:pPr lvl="1">
              <a:buFont typeface="Arial" panose="020B0604020202020204" pitchFamily="34" charset="0"/>
              <a:buChar char="•"/>
            </a:pPr>
            <a:r>
              <a:rPr lang="en-GB" sz="1200" dirty="0">
                <a:solidFill>
                  <a:srgbClr val="00B050"/>
                </a:solidFill>
                <a:hlinkClick r:id="rId4">
                  <a:extLst>
                    <a:ext uri="{A12FA001-AC4F-418D-AE19-62706E023703}">
                      <ahyp:hlinkClr xmlns:ahyp="http://schemas.microsoft.com/office/drawing/2018/hyperlinkcolor" val="tx"/>
                    </a:ext>
                  </a:extLst>
                </a:hlinkClick>
              </a:rPr>
              <a:t>1232r0</a:t>
            </a:r>
            <a:r>
              <a:rPr lang="en-GB" sz="1200" dirty="0">
                <a:solidFill>
                  <a:srgbClr val="00B050"/>
                </a:solidFill>
              </a:rPr>
              <a:t> CR for CID 6940				           		Yanyi Ding      	[1 CID]</a:t>
            </a:r>
          </a:p>
          <a:p>
            <a:pPr lvl="1">
              <a:buFont typeface="Arial" panose="020B0604020202020204" pitchFamily="34" charset="0"/>
              <a:buChar char="•"/>
            </a:pPr>
            <a:r>
              <a:rPr lang="en-GB" sz="1200" dirty="0">
                <a:solidFill>
                  <a:srgbClr val="00B050"/>
                </a:solidFill>
                <a:hlinkClick r:id="rId5">
                  <a:extLst>
                    <a:ext uri="{A12FA001-AC4F-418D-AE19-62706E023703}">
                      <ahyp:hlinkClr xmlns:ahyp="http://schemas.microsoft.com/office/drawing/2018/hyperlinkcolor" val="tx"/>
                    </a:ext>
                  </a:extLst>
                </a:hlinkClick>
              </a:rPr>
              <a:t>1268r0</a:t>
            </a:r>
            <a:r>
              <a:rPr lang="en-GB" sz="1200" dirty="0">
                <a:solidFill>
                  <a:srgbClr val="00B050"/>
                </a:solidFill>
              </a:rPr>
              <a:t> CR-on-36.3.12.8.3-part2				          	 Ross Jian Yu    	[5 CID]</a:t>
            </a:r>
          </a:p>
          <a:p>
            <a:pPr lvl="1">
              <a:buFont typeface="Arial" panose="020B0604020202020204" pitchFamily="34" charset="0"/>
              <a:buChar char="•"/>
            </a:pPr>
            <a:r>
              <a:rPr lang="en-GB" sz="1200" dirty="0">
                <a:solidFill>
                  <a:srgbClr val="00B050"/>
                </a:solidFill>
                <a:hlinkClick r:id="rId6">
                  <a:extLst>
                    <a:ext uri="{A12FA001-AC4F-418D-AE19-62706E023703}">
                      <ahyp:hlinkClr xmlns:ahyp="http://schemas.microsoft.com/office/drawing/2018/hyperlinkcolor" val="tx"/>
                    </a:ext>
                  </a:extLst>
                </a:hlinkClick>
              </a:rPr>
              <a:t>1269r0</a:t>
            </a:r>
            <a:r>
              <a:rPr lang="en-GB" sz="1200" dirty="0">
                <a:solidFill>
                  <a:srgbClr val="00B050"/>
                </a:solidFill>
              </a:rPr>
              <a:t> CR-on-36.3.12.8.3-part3				           	Ross Jian Yu    	[4 CID]</a:t>
            </a:r>
          </a:p>
          <a:p>
            <a:pPr lvl="1">
              <a:buFont typeface="Arial" panose="020B0604020202020204" pitchFamily="34" charset="0"/>
              <a:buChar char="•"/>
            </a:pPr>
            <a:r>
              <a:rPr lang="en-GB" sz="1200" dirty="0">
                <a:solidFill>
                  <a:schemeClr val="bg1">
                    <a:lumMod val="65000"/>
                  </a:schemeClr>
                </a:solidFill>
                <a:hlinkClick r:id="rId7">
                  <a:extLst>
                    <a:ext uri="{A12FA001-AC4F-418D-AE19-62706E023703}">
                      <ahyp:hlinkClr xmlns:ahyp="http://schemas.microsoft.com/office/drawing/2018/hyperlinkcolor" val="tx"/>
                    </a:ext>
                  </a:extLst>
                </a:hlinkClick>
              </a:rPr>
              <a:t>1265r0</a:t>
            </a:r>
            <a:r>
              <a:rPr lang="en-GB" sz="1200" dirty="0">
                <a:solidFill>
                  <a:schemeClr val="bg1">
                    <a:lumMod val="65000"/>
                  </a:schemeClr>
                </a:solidFill>
              </a:rPr>
              <a:t> CR for Mathematical description of Signals	           		Yan Zhang       	[27 CID]</a:t>
            </a:r>
          </a:p>
          <a:p>
            <a:pPr lvl="1">
              <a:buFont typeface="Arial" panose="020B0604020202020204" pitchFamily="34" charset="0"/>
              <a:buChar char="•"/>
            </a:pPr>
            <a:r>
              <a:rPr lang="en-GB" sz="1200" dirty="0">
                <a:solidFill>
                  <a:schemeClr val="bg1">
                    <a:lumMod val="65000"/>
                  </a:schemeClr>
                </a:solidFill>
                <a:hlinkClick r:id="rId8">
                  <a:extLst>
                    <a:ext uri="{A12FA001-AC4F-418D-AE19-62706E023703}">
                      <ahyp:hlinkClr xmlns:ahyp="http://schemas.microsoft.com/office/drawing/2018/hyperlinkcolor" val="tx"/>
                    </a:ext>
                  </a:extLst>
                </a:hlinkClick>
              </a:rPr>
              <a:t>1266r0</a:t>
            </a:r>
            <a:r>
              <a:rPr lang="en-GB" sz="1200" dirty="0">
                <a:solidFill>
                  <a:schemeClr val="bg1">
                    <a:lumMod val="65000"/>
                  </a:schemeClr>
                </a:solidFill>
              </a:rPr>
              <a:t> CR for coding					           		Yan Zhang       	[22 CID]</a:t>
            </a:r>
          </a:p>
          <a:p>
            <a:pPr lvl="1">
              <a:buFont typeface="Arial" panose="020B0604020202020204" pitchFamily="34" charset="0"/>
              <a:buChar char="•"/>
            </a:pPr>
            <a:r>
              <a:rPr lang="en-GB" sz="1200" dirty="0">
                <a:solidFill>
                  <a:schemeClr val="bg1">
                    <a:lumMod val="65000"/>
                  </a:schemeClr>
                </a:solidFill>
                <a:hlinkClick r:id="rId9">
                  <a:extLst>
                    <a:ext uri="{A12FA001-AC4F-418D-AE19-62706E023703}">
                      <ahyp:hlinkClr xmlns:ahyp="http://schemas.microsoft.com/office/drawing/2018/hyperlinkcolor" val="tx"/>
                    </a:ext>
                  </a:extLst>
                </a:hlinkClick>
              </a:rPr>
              <a:t>1267r0</a:t>
            </a:r>
            <a:r>
              <a:rPr lang="en-GB" sz="1200" dirty="0">
                <a:solidFill>
                  <a:schemeClr val="bg1">
                    <a:lumMod val="65000"/>
                  </a:schemeClr>
                </a:solidFill>
              </a:rPr>
              <a:t> CR for Packet extension				           	Yan Zhang       	[2 CID]</a:t>
            </a:r>
          </a:p>
          <a:p>
            <a:pPr lvl="1">
              <a:buFont typeface="Arial" panose="020B0604020202020204" pitchFamily="34" charset="0"/>
              <a:buChar char="•"/>
            </a:pPr>
            <a:r>
              <a:rPr lang="en-GB" sz="1200" dirty="0">
                <a:solidFill>
                  <a:schemeClr val="bg1">
                    <a:lumMod val="65000"/>
                  </a:schemeClr>
                </a:solidFill>
                <a:hlinkClick r:id="rId10">
                  <a:extLst>
                    <a:ext uri="{A12FA001-AC4F-418D-AE19-62706E023703}">
                      <ahyp:hlinkClr xmlns:ahyp="http://schemas.microsoft.com/office/drawing/2018/hyperlinkcolor" val="tx"/>
                    </a:ext>
                  </a:extLst>
                </a:hlinkClick>
              </a:rPr>
              <a:t>1229r0</a:t>
            </a:r>
            <a:r>
              <a:rPr lang="en-GB" sz="1200" dirty="0">
                <a:solidFill>
                  <a:schemeClr val="bg1">
                    <a:lumMod val="65000"/>
                  </a:schemeClr>
                </a:solidFill>
              </a:rPr>
              <a:t> </a:t>
            </a:r>
            <a:r>
              <a:rPr lang="en-GB" sz="1200" dirty="0" err="1">
                <a:solidFill>
                  <a:schemeClr val="bg1">
                    <a:lumMod val="65000"/>
                  </a:schemeClr>
                </a:solidFill>
              </a:rPr>
              <a:t>CR_PHY_TxBlocks</a:t>
            </a:r>
            <a:r>
              <a:rPr lang="en-GB" sz="1200" dirty="0">
                <a:solidFill>
                  <a:schemeClr val="bg1">
                    <a:lumMod val="65000"/>
                  </a:schemeClr>
                </a:solidFill>
              </a:rPr>
              <a:t>				           		Xiaogang Chen	[20 CID]</a:t>
            </a:r>
          </a:p>
          <a:p>
            <a:pPr lvl="1">
              <a:buFont typeface="Arial" panose="020B0604020202020204" pitchFamily="34" charset="0"/>
              <a:buChar char="•"/>
            </a:pPr>
            <a:r>
              <a:rPr lang="en-GB" sz="1200" dirty="0">
                <a:solidFill>
                  <a:schemeClr val="bg1">
                    <a:lumMod val="65000"/>
                  </a:schemeClr>
                </a:solidFill>
                <a:hlinkClick r:id="rId11">
                  <a:extLst>
                    <a:ext uri="{A12FA001-AC4F-418D-AE19-62706E023703}">
                      <ahyp:hlinkClr xmlns:ahyp="http://schemas.microsoft.com/office/drawing/2018/hyperlinkcolor" val="tx"/>
                    </a:ext>
                  </a:extLst>
                </a:hlinkClick>
              </a:rPr>
              <a:t>1302r1</a:t>
            </a:r>
            <a:r>
              <a:rPr lang="en-GB" sz="1200" dirty="0">
                <a:solidFill>
                  <a:schemeClr val="bg1">
                    <a:lumMod val="65000"/>
                  </a:schemeClr>
                </a:solidFill>
              </a:rPr>
              <a:t> CR for RU_ALLOC. and L_LENGTH in TX/RXVEC.  	</a:t>
            </a:r>
            <a:r>
              <a:rPr lang="en-GB" sz="1200" dirty="0" err="1">
                <a:solidFill>
                  <a:schemeClr val="bg1">
                    <a:lumMod val="65000"/>
                  </a:schemeClr>
                </a:solidFill>
              </a:rPr>
              <a:t>Mengshi</a:t>
            </a:r>
            <a:r>
              <a:rPr lang="en-GB" sz="1200" dirty="0">
                <a:solidFill>
                  <a:schemeClr val="bg1">
                    <a:lumMod val="65000"/>
                  </a:schemeClr>
                </a:solidFill>
              </a:rPr>
              <a:t> Hu     	[7 CID]</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120F5531-12A4-4937-837E-77C8177D1657}"/>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8732DF6A-3B95-493A-A16E-CD0B46282EC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B0A0FD2-1910-45A5-B2D0-6B427FDC767A}"/>
              </a:ext>
            </a:extLst>
          </p:cNvPr>
          <p:cNvSpPr>
            <a:spLocks noGrp="1"/>
          </p:cNvSpPr>
          <p:nvPr>
            <p:ph type="dt" idx="15"/>
          </p:nvPr>
        </p:nvSpPr>
        <p:spPr/>
        <p:txBody>
          <a:bodyPr/>
          <a:lstStyle/>
          <a:p>
            <a:r>
              <a:rPr lang="en-US" dirty="0"/>
              <a:t>September 2021</a:t>
            </a:r>
            <a:endParaRPr lang="en-GB" dirty="0"/>
          </a:p>
        </p:txBody>
      </p:sp>
    </p:spTree>
    <p:extLst>
      <p:ext uri="{BB962C8B-B14F-4D97-AF65-F5344CB8AC3E}">
        <p14:creationId xmlns:p14="http://schemas.microsoft.com/office/powerpoint/2010/main" val="170607277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Monday MAC Agenda (19:00-21:00)</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343400"/>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CC36 CR Submissions:</a:t>
            </a:r>
          </a:p>
          <a:p>
            <a:pPr lvl="1">
              <a:buFont typeface="Arial" panose="020B0604020202020204" pitchFamily="34" charset="0"/>
              <a:buChar char="•"/>
            </a:pPr>
            <a:r>
              <a:rPr lang="en-GB" sz="1200" dirty="0">
                <a:solidFill>
                  <a:srgbClr val="00B050"/>
                </a:solidFill>
                <a:hlinkClick r:id="rId2">
                  <a:extLst>
                    <a:ext uri="{A12FA001-AC4F-418D-AE19-62706E023703}">
                      <ahyp:hlinkClr xmlns:ahyp="http://schemas.microsoft.com/office/drawing/2018/hyperlinkcolor" val="tx"/>
                    </a:ext>
                  </a:extLst>
                </a:hlinkClick>
              </a:rPr>
              <a:t>1285r1</a:t>
            </a:r>
            <a:r>
              <a:rPr lang="en-GB" sz="1200" dirty="0">
                <a:solidFill>
                  <a:srgbClr val="00B050"/>
                </a:solidFill>
              </a:rPr>
              <a:t> Security Comment Resolutions					Michael Montemurro	[46 CIDs 25’]</a:t>
            </a:r>
          </a:p>
          <a:p>
            <a:pPr lvl="1">
              <a:buFont typeface="Arial" panose="020B0604020202020204" pitchFamily="34" charset="0"/>
              <a:buChar char="•"/>
            </a:pPr>
            <a:r>
              <a:rPr lang="en-GB" sz="1200" dirty="0">
                <a:solidFill>
                  <a:srgbClr val="00B050"/>
                </a:solidFill>
                <a:hlinkClick r:id="rId3">
                  <a:extLst>
                    <a:ext uri="{A12FA001-AC4F-418D-AE19-62706E023703}">
                      <ahyp:hlinkClr xmlns:ahyp="http://schemas.microsoft.com/office/drawing/2018/hyperlinkcolor" val="tx"/>
                    </a:ext>
                  </a:extLst>
                </a:hlinkClick>
              </a:rPr>
              <a:t>1264r2</a:t>
            </a:r>
            <a:r>
              <a:rPr lang="en-GB" sz="1200" dirty="0">
                <a:solidFill>
                  <a:srgbClr val="00B050"/>
                </a:solidFill>
              </a:rPr>
              <a:t> CC36 Resolution for Miscellaneous CIDs in Clause 9		Gaurang Naik 		[19 CIDs 25’]</a:t>
            </a:r>
          </a:p>
          <a:p>
            <a:pPr lvl="1">
              <a:buFont typeface="Arial" panose="020B0604020202020204" pitchFamily="34" charset="0"/>
              <a:buChar char="•"/>
            </a:pPr>
            <a:r>
              <a:rPr lang="en-GB" sz="1200" dirty="0">
                <a:solidFill>
                  <a:srgbClr val="00B050"/>
                </a:solidFill>
                <a:hlinkClick r:id="rId4">
                  <a:extLst>
                    <a:ext uri="{A12FA001-AC4F-418D-AE19-62706E023703}">
                      <ahyp:hlinkClr xmlns:ahyp="http://schemas.microsoft.com/office/drawing/2018/hyperlinkcolor" val="tx"/>
                    </a:ext>
                  </a:extLst>
                </a:hlinkClick>
              </a:rPr>
              <a:t>283r1</a:t>
            </a:r>
            <a:r>
              <a:rPr lang="en-GB" sz="1200" dirty="0">
                <a:solidFill>
                  <a:srgbClr val="00B050"/>
                </a:solidFill>
              </a:rPr>
              <a:t> CC34-CR-EMLSR-part 1					Minyoung Park 	[9 CIDs   30’]</a:t>
            </a:r>
          </a:p>
          <a:p>
            <a:pPr lvl="1">
              <a:buFont typeface="Arial" panose="020B0604020202020204" pitchFamily="34" charset="0"/>
              <a:buChar char="•"/>
            </a:pPr>
            <a:r>
              <a:rPr lang="en-GB" sz="1200" dirty="0">
                <a:solidFill>
                  <a:schemeClr val="bg1">
                    <a:lumMod val="65000"/>
                  </a:schemeClr>
                </a:solidFill>
                <a:hlinkClick r:id="rId5">
                  <a:extLst>
                    <a:ext uri="{A12FA001-AC4F-418D-AE19-62706E023703}">
                      <ahyp:hlinkClr xmlns:ahyp="http://schemas.microsoft.com/office/drawing/2018/hyperlinkcolor" val="tx"/>
                    </a:ext>
                  </a:extLst>
                </a:hlinkClick>
              </a:rPr>
              <a:t>287r3</a:t>
            </a:r>
            <a:r>
              <a:rPr lang="en-GB" sz="1200" dirty="0">
                <a:solidFill>
                  <a:schemeClr val="bg1">
                    <a:lumMod val="65000"/>
                  </a:schemeClr>
                </a:solidFill>
              </a:rPr>
              <a:t> EMLSR part 2							Minyoung Park 	[10 CIDs 30’]</a:t>
            </a:r>
          </a:p>
          <a:p>
            <a:pPr lvl="1">
              <a:buFont typeface="Arial" panose="020B0604020202020204" pitchFamily="34" charset="0"/>
              <a:buChar char="•"/>
            </a:pPr>
            <a:r>
              <a:rPr lang="en-GB" sz="1200" dirty="0">
                <a:solidFill>
                  <a:schemeClr val="bg1">
                    <a:lumMod val="65000"/>
                  </a:schemeClr>
                </a:solidFill>
                <a:hlinkClick r:id="rId6">
                  <a:extLst>
                    <a:ext uri="{A12FA001-AC4F-418D-AE19-62706E023703}">
                      <ahyp:hlinkClr xmlns:ahyp="http://schemas.microsoft.com/office/drawing/2018/hyperlinkcolor" val="tx"/>
                    </a:ext>
                  </a:extLst>
                </a:hlinkClick>
              </a:rPr>
              <a:t>1492r0</a:t>
            </a:r>
            <a:r>
              <a:rPr lang="en-GB" sz="1200" dirty="0">
                <a:solidFill>
                  <a:schemeClr val="bg1">
                    <a:lumMod val="65000"/>
                  </a:schemeClr>
                </a:solidFill>
              </a:rPr>
              <a:t> EMLSR Switch Back PDT					Gaurang Naik		[PDT 	    20’]*</a:t>
            </a:r>
          </a:p>
          <a:p>
            <a:pPr lvl="1">
              <a:buFont typeface="Arial" panose="020B0604020202020204" pitchFamily="34" charset="0"/>
              <a:buChar char="•"/>
            </a:pPr>
            <a:r>
              <a:rPr lang="en-GB" sz="1200" strike="sngStrike" dirty="0">
                <a:solidFill>
                  <a:srgbClr val="FFC000"/>
                </a:solidFill>
                <a:hlinkClick r:id="rId7">
                  <a:extLst>
                    <a:ext uri="{A12FA001-AC4F-418D-AE19-62706E023703}">
                      <ahyp:hlinkClr xmlns:ahyp="http://schemas.microsoft.com/office/drawing/2018/hyperlinkcolor" val="tx"/>
                    </a:ext>
                  </a:extLst>
                </a:hlinkClick>
              </a:rPr>
              <a:t>1261r1</a:t>
            </a:r>
            <a:r>
              <a:rPr lang="en-GB" sz="1200" strike="sngStrike" dirty="0">
                <a:solidFill>
                  <a:srgbClr val="FFC000"/>
                </a:solidFill>
              </a:rPr>
              <a:t> CR for 5378							Jay Yang 		[1 CIDs   20’]</a:t>
            </a:r>
          </a:p>
          <a:p>
            <a:pPr lvl="1">
              <a:buFont typeface="Arial" panose="020B0604020202020204" pitchFamily="34" charset="0"/>
              <a:buChar char="•"/>
            </a:pPr>
            <a:r>
              <a:rPr lang="en-GB" sz="1200" dirty="0">
                <a:solidFill>
                  <a:schemeClr val="bg1">
                    <a:lumMod val="65000"/>
                  </a:schemeClr>
                </a:solidFill>
                <a:hlinkClick r:id="rId8">
                  <a:extLst>
                    <a:ext uri="{A12FA001-AC4F-418D-AE19-62706E023703}">
                      <ahyp:hlinkClr xmlns:ahyp="http://schemas.microsoft.com/office/drawing/2018/hyperlinkcolor" val="tx"/>
                    </a:ext>
                  </a:extLst>
                </a:hlinkClick>
              </a:rPr>
              <a:t>1329r0</a:t>
            </a:r>
            <a:r>
              <a:rPr lang="en-GB" sz="1200" dirty="0">
                <a:solidFill>
                  <a:schemeClr val="bg1">
                    <a:lumMod val="65000"/>
                  </a:schemeClr>
                </a:solidFill>
              </a:rPr>
              <a:t> Error Recovery of NSTR MLD					Yunbo Li 		[1 CIDs   20’]</a:t>
            </a:r>
          </a:p>
          <a:p>
            <a:pPr lvl="1">
              <a:buFont typeface="Arial" panose="020B0604020202020204" pitchFamily="34" charset="0"/>
              <a:buChar char="•"/>
            </a:pPr>
            <a:r>
              <a:rPr lang="en-GB" sz="1200" dirty="0">
                <a:solidFill>
                  <a:schemeClr val="bg1">
                    <a:lumMod val="65000"/>
                  </a:schemeClr>
                </a:solidFill>
                <a:hlinkClick r:id="rId9">
                  <a:extLst>
                    <a:ext uri="{A12FA001-AC4F-418D-AE19-62706E023703}">
                      <ahyp:hlinkClr xmlns:ahyp="http://schemas.microsoft.com/office/drawing/2018/hyperlinkcolor" val="tx"/>
                    </a:ext>
                  </a:extLst>
                </a:hlinkClick>
              </a:rPr>
              <a:t>1339r0</a:t>
            </a:r>
            <a:r>
              <a:rPr lang="en-GB" sz="1200" dirty="0">
                <a:solidFill>
                  <a:schemeClr val="bg1">
                    <a:lumMod val="65000"/>
                  </a:schemeClr>
                </a:solidFill>
              </a:rPr>
              <a:t> CR for 35.3.15.7							Dibakar Das 		[32 CIDs 30’]</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a:p>
            <a:r>
              <a:rPr lang="en-US" sz="1200" b="0" i="1" dirty="0"/>
              <a:t>*Order subject to MAC ad-hoc group approval</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2021</a:t>
            </a:r>
            <a:endParaRPr lang="en-GB" dirty="0"/>
          </a:p>
        </p:txBody>
      </p:sp>
    </p:spTree>
    <p:extLst>
      <p:ext uri="{BB962C8B-B14F-4D97-AF65-F5344CB8AC3E}">
        <p14:creationId xmlns:p14="http://schemas.microsoft.com/office/powerpoint/2010/main" val="23273886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676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a:solidFill>
                  <a:srgbClr val="0000FF"/>
                </a:solidFill>
                <a:latin typeface="Arial Black" panose="020B0A04020102020204" pitchFamily="34" charset="0"/>
              </a:rPr>
              <a:t>IEEE 802.11 TGbe: Enhancements for Extremely High Throughput (EHT) WLAN Task Group</a:t>
            </a:r>
            <a:endParaRPr lang="en-GB" sz="2800" dirty="0"/>
          </a:p>
        </p:txBody>
      </p:sp>
      <p:sp>
        <p:nvSpPr>
          <p:cNvPr id="4098" name="Rectangle 2"/>
          <p:cNvSpPr>
            <a:spLocks noGrp="1" noChangeArrowheads="1"/>
          </p:cNvSpPr>
          <p:nvPr>
            <p:ph idx="1"/>
          </p:nvPr>
        </p:nvSpPr>
        <p:spPr>
          <a:xfrm>
            <a:off x="685800" y="2743201"/>
            <a:ext cx="7770813" cy="3732212"/>
          </a:xfrm>
          <a:ln/>
        </p:spPr>
        <p:txBody>
          <a:bodyPr/>
          <a:lstStyle/>
          <a:p>
            <a:pPr algn="ctr">
              <a:lnSpc>
                <a:spcPct val="90000"/>
              </a:lnSpc>
              <a:buFontTx/>
              <a:buNone/>
            </a:pPr>
            <a:r>
              <a:rPr lang="en-US" sz="4000" dirty="0">
                <a:latin typeface="Arial" panose="020B0604020202020204" pitchFamily="34" charset="0"/>
              </a:rPr>
              <a:t>Electronic Interim</a:t>
            </a:r>
          </a:p>
          <a:p>
            <a:pPr algn="ctr">
              <a:lnSpc>
                <a:spcPct val="90000"/>
              </a:lnSpc>
              <a:buFontTx/>
              <a:buNone/>
            </a:pPr>
            <a:r>
              <a:rPr lang="en-US" sz="4000" dirty="0">
                <a:latin typeface="Arial" panose="020B0604020202020204" pitchFamily="34" charset="0"/>
              </a:rPr>
              <a:t>September 13-21, 2021</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sz="2000" dirty="0">
                <a:solidFill>
                  <a:schemeClr val="tx1"/>
                </a:solidFill>
                <a:latin typeface="Arial" panose="020B0604020202020204" pitchFamily="34" charset="0"/>
              </a:rPr>
              <a:t>Chair: Alfred Asterjadhi (Qualcomm Inc.)</a:t>
            </a:r>
          </a:p>
          <a:p>
            <a:pPr algn="ctr">
              <a:lnSpc>
                <a:spcPct val="90000"/>
              </a:lnSpc>
              <a:buFontTx/>
              <a:buNone/>
            </a:pPr>
            <a:r>
              <a:rPr lang="en-US" altLang="en-US" sz="2000" dirty="0">
                <a:solidFill>
                  <a:schemeClr val="tx1"/>
                </a:solidFill>
                <a:latin typeface="Arial" panose="020B0604020202020204" pitchFamily="34" charset="0"/>
              </a:rPr>
              <a:t>Vice Chair: Laurent Cariou (Intel)</a:t>
            </a:r>
          </a:p>
          <a:p>
            <a:pPr algn="ctr">
              <a:lnSpc>
                <a:spcPct val="90000"/>
              </a:lnSpc>
              <a:buFontTx/>
              <a:buNone/>
            </a:pPr>
            <a:r>
              <a:rPr lang="en-US" altLang="en-US" sz="2000" dirty="0">
                <a:solidFill>
                  <a:schemeClr val="tx1"/>
                </a:solidFill>
                <a:latin typeface="Arial" panose="020B0604020202020204" pitchFamily="34" charset="0"/>
              </a:rPr>
              <a:t>Vice Chair: Matthew Fischer (Broadcom)</a:t>
            </a:r>
          </a:p>
          <a:p>
            <a:pPr algn="ctr">
              <a:lnSpc>
                <a:spcPct val="90000"/>
              </a:lnSpc>
              <a:buFontTx/>
              <a:buNone/>
            </a:pPr>
            <a:r>
              <a:rPr lang="en-US" altLang="en-US" sz="2000" dirty="0">
                <a:solidFill>
                  <a:schemeClr val="tx1"/>
                </a:solidFill>
                <a:latin typeface="Arial" panose="020B0604020202020204" pitchFamily="34" charset="0"/>
              </a:rPr>
              <a:t>Secretary: Dennis Sundman (Ericsson)</a:t>
            </a:r>
          </a:p>
          <a:p>
            <a:pPr algn="ctr">
              <a:lnSpc>
                <a:spcPct val="90000"/>
              </a:lnSpc>
              <a:buFontTx/>
              <a:buNone/>
            </a:pPr>
            <a:r>
              <a:rPr lang="en-US" altLang="en-US" sz="2000" dirty="0">
                <a:solidFill>
                  <a:schemeClr val="tx1"/>
                </a:solidFill>
                <a:latin typeface="Arial" panose="020B0604020202020204" pitchFamily="34" charset="0"/>
              </a:rPr>
              <a:t>Technical Editor: Edward Au (Huawei)</a:t>
            </a:r>
          </a:p>
          <a:p>
            <a:pPr algn="ctr">
              <a:lnSpc>
                <a:spcPct val="90000"/>
              </a:lnSpc>
              <a:buFontTx/>
              <a:buNone/>
            </a:pPr>
            <a:endParaRPr lang="en-US" altLang="en-US" dirty="0">
              <a:solidFill>
                <a:schemeClr val="tx1"/>
              </a:solidFill>
              <a:latin typeface="Arial" panose="020B060402020202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565958B-DD30-4EE7-AF20-DC550898176B}"/>
              </a:ext>
            </a:extLst>
          </p:cNvPr>
          <p:cNvSpPr>
            <a:spLocks noGrp="1"/>
          </p:cNvSpPr>
          <p:nvPr>
            <p:ph type="dt" idx="15"/>
          </p:nvPr>
        </p:nvSpPr>
        <p:spPr>
          <a:xfrm>
            <a:off x="696912" y="333375"/>
            <a:ext cx="2303451" cy="273050"/>
          </a:xfrm>
        </p:spPr>
        <p:txBody>
          <a:bodyPr/>
          <a:lstStyle/>
          <a:p>
            <a:r>
              <a:rPr lang="en-US" dirty="0"/>
              <a:t>September 2021</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257C45-33B6-4575-BFD1-635C7A68B736}"/>
              </a:ext>
            </a:extLst>
          </p:cNvPr>
          <p:cNvSpPr>
            <a:spLocks noGrp="1"/>
          </p:cNvSpPr>
          <p:nvPr>
            <p:ph type="title"/>
          </p:nvPr>
        </p:nvSpPr>
        <p:spPr/>
        <p:txBody>
          <a:bodyPr/>
          <a:lstStyle/>
          <a:p>
            <a:r>
              <a:rPr lang="en-US" altLang="en-US" dirty="0">
                <a:highlight>
                  <a:srgbClr val="FFFF00"/>
                </a:highlight>
              </a:rPr>
              <a:t>Wednesday Joint Agenda (09:00-11:00)</a:t>
            </a:r>
            <a:endParaRPr lang="en-US" dirty="0">
              <a:highlight>
                <a:srgbClr val="FFFF00"/>
              </a:highlight>
            </a:endParaRPr>
          </a:p>
        </p:txBody>
      </p:sp>
      <p:sp>
        <p:nvSpPr>
          <p:cNvPr id="3" name="Content Placeholder 2">
            <a:extLst>
              <a:ext uri="{FF2B5EF4-FFF2-40B4-BE49-F238E27FC236}">
                <a16:creationId xmlns:a16="http://schemas.microsoft.com/office/drawing/2014/main" id="{5F2B61AD-90EC-4D19-B28B-7FC2B47F9A7B}"/>
              </a:ext>
            </a:extLst>
          </p:cNvPr>
          <p:cNvSpPr>
            <a:spLocks noGrp="1"/>
          </p:cNvSpPr>
          <p:nvPr>
            <p:ph idx="1"/>
          </p:nvPr>
        </p:nvSpPr>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p>
          <a:p>
            <a:pPr lvl="0">
              <a:buFont typeface="Arial" panose="020B0604020202020204" pitchFamily="34" charset="0"/>
              <a:buChar char="•"/>
            </a:pPr>
            <a:r>
              <a:rPr lang="en-GB" sz="1400" dirty="0"/>
              <a:t>Announcements:</a:t>
            </a:r>
            <a:endParaRPr lang="en-GB" sz="1400" b="0" dirty="0"/>
          </a:p>
          <a:p>
            <a:pPr lvl="0">
              <a:buFont typeface="Arial" panose="020B0604020202020204" pitchFamily="34" charset="0"/>
              <a:buChar char="•"/>
            </a:pPr>
            <a:r>
              <a:rPr lang="en-GB" sz="1400" dirty="0"/>
              <a:t>CR Submissions:</a:t>
            </a:r>
          </a:p>
          <a:p>
            <a:pPr lvl="1">
              <a:buFont typeface="Arial" panose="020B0604020202020204" pitchFamily="34" charset="0"/>
              <a:buChar char="•"/>
            </a:pPr>
            <a:r>
              <a:rPr lang="en-GB" sz="1100" dirty="0">
                <a:solidFill>
                  <a:schemeClr val="tx1"/>
                </a:solidFill>
                <a:hlinkClick r:id="rId2"/>
              </a:rPr>
              <a:t>1486r0</a:t>
            </a:r>
            <a:r>
              <a:rPr lang="en-GB" sz="1100" dirty="0">
                <a:solidFill>
                  <a:schemeClr val="tx1"/>
                </a:solidFill>
              </a:rPr>
              <a:t> </a:t>
            </a:r>
            <a:r>
              <a:rPr lang="nb-NO" sz="1100" dirty="0">
                <a:solidFill>
                  <a:schemeClr val="tx1"/>
                </a:solidFill>
              </a:rPr>
              <a:t>CR Trigger frame User Info 9.3.1.22.1.2 			Yanjun Sun		[18 CIDs 	 20’]</a:t>
            </a:r>
          </a:p>
          <a:p>
            <a:pPr lvl="0">
              <a:buFont typeface="Arial" panose="020B0604020202020204" pitchFamily="34" charset="0"/>
              <a:buChar char="•"/>
            </a:pPr>
            <a:r>
              <a:rPr lang="en-GB" sz="1400" dirty="0"/>
              <a:t>MAC CR Submissions:</a:t>
            </a:r>
          </a:p>
          <a:p>
            <a:pPr lvl="1">
              <a:buFont typeface="Arial" panose="020B0604020202020204" pitchFamily="34" charset="0"/>
              <a:buChar char="•"/>
            </a:pPr>
            <a:r>
              <a:rPr lang="en-GB" sz="1100" dirty="0">
                <a:hlinkClick r:id="rId3"/>
              </a:rPr>
              <a:t>1285r1</a:t>
            </a:r>
            <a:r>
              <a:rPr lang="en-GB" sz="1100" dirty="0"/>
              <a:t> Security Comment Resolutions				Michael Montemurro	[46 CIDs      SP-20’]</a:t>
            </a:r>
          </a:p>
          <a:p>
            <a:pPr lvl="1">
              <a:buFont typeface="Arial" panose="020B0604020202020204" pitchFamily="34" charset="0"/>
              <a:buChar char="•"/>
            </a:pPr>
            <a:r>
              <a:rPr lang="en-GB" sz="1100" dirty="0">
                <a:hlinkClick r:id="rId4"/>
              </a:rPr>
              <a:t>1264r2</a:t>
            </a:r>
            <a:r>
              <a:rPr lang="en-GB" sz="1100" dirty="0"/>
              <a:t> CC36 Resolution for Miscellaneous CIDs in Clause 9	Gaurang Naik 		[19 CIDs      SP-10’]</a:t>
            </a:r>
          </a:p>
          <a:p>
            <a:pPr lvl="0">
              <a:buFont typeface="Arial" panose="020B0604020202020204" pitchFamily="34" charset="0"/>
              <a:buChar char="•"/>
            </a:pPr>
            <a:r>
              <a:rPr lang="en-GB" sz="1400" dirty="0"/>
              <a:t>Motions (during 2</a:t>
            </a:r>
            <a:r>
              <a:rPr lang="en-GB" sz="1400" baseline="30000" dirty="0"/>
              <a:t>nd</a:t>
            </a:r>
            <a:r>
              <a:rPr lang="en-GB" sz="1400" dirty="0"/>
              <a:t> half of meeting</a:t>
            </a:r>
            <a:r>
              <a:rPr lang="en-GB" sz="1400"/>
              <a:t>): </a:t>
            </a:r>
            <a:r>
              <a:rPr lang="en-GB" sz="1400">
                <a:hlinkClick r:id="rId5"/>
              </a:rPr>
              <a:t>1982r39</a:t>
            </a:r>
            <a:endParaRPr lang="en-GB" sz="1400" b="0" dirty="0">
              <a:solidFill>
                <a:srgbClr val="00B050"/>
              </a:solidFill>
            </a:endParaRPr>
          </a:p>
          <a:p>
            <a:pPr>
              <a:buFont typeface="Arial" panose="020B0604020202020204" pitchFamily="34" charset="0"/>
              <a:buChar char="•"/>
            </a:pPr>
            <a:r>
              <a:rPr lang="en-GB" sz="1400" dirty="0"/>
              <a:t>MAC CR Submissions:</a:t>
            </a:r>
          </a:p>
          <a:p>
            <a:pPr lvl="1">
              <a:buFont typeface="Arial" panose="020B0604020202020204" pitchFamily="34" charset="0"/>
              <a:buChar char="•"/>
            </a:pPr>
            <a:r>
              <a:rPr lang="en-GB" sz="1050" u="sng" dirty="0">
                <a:solidFill>
                  <a:srgbClr val="0000FF"/>
                </a:solidFill>
                <a:effectLst/>
                <a:ea typeface="Times New Roman" panose="02020603050405020304" pitchFamily="18" charset="0"/>
                <a:hlinkClick r:id="rId6"/>
              </a:rPr>
              <a:t>1339r0</a:t>
            </a:r>
            <a:r>
              <a:rPr lang="en-GB" sz="1050" u="sng" dirty="0">
                <a:solidFill>
                  <a:srgbClr val="0000FF"/>
                </a:solidFill>
                <a:effectLst/>
                <a:ea typeface="Times New Roman" panose="02020603050405020304" pitchFamily="18" charset="0"/>
              </a:rPr>
              <a:t> </a:t>
            </a:r>
            <a:r>
              <a:rPr lang="en-GB" sz="1050" dirty="0">
                <a:effectLst/>
                <a:ea typeface="Times New Roman" panose="02020603050405020304" pitchFamily="18" charset="0"/>
              </a:rPr>
              <a:t>CR for 35.3.15.7 						Dibakar Das 		</a:t>
            </a:r>
            <a:r>
              <a:rPr lang="en-GB" sz="1050" dirty="0"/>
              <a:t>[32 CIDs 	30’]</a:t>
            </a:r>
          </a:p>
          <a:p>
            <a:pPr lvl="1">
              <a:buFont typeface="Arial" panose="020B0604020202020204" pitchFamily="34" charset="0"/>
              <a:buChar char="•"/>
            </a:pPr>
            <a:r>
              <a:rPr lang="en-GB" sz="1050" dirty="0">
                <a:hlinkClick r:id="rId7"/>
              </a:rPr>
              <a:t>1249r1</a:t>
            </a:r>
            <a:r>
              <a:rPr lang="en-GB" sz="1050" dirty="0"/>
              <a:t> CR for EHT OM part II					Po-Kai Huang		[5 CIDs 	15’]</a:t>
            </a:r>
          </a:p>
          <a:p>
            <a:pPr lvl="0">
              <a:buFont typeface="Arial" panose="020B0604020202020204" pitchFamily="34" charset="0"/>
              <a:buChar char="•"/>
            </a:pPr>
            <a:r>
              <a:rPr lang="en-GB" sz="1400" dirty="0" err="1"/>
              <a:t>AoB</a:t>
            </a:r>
            <a:r>
              <a:rPr lang="en-GB" sz="1400" dirty="0"/>
              <a:t>:</a:t>
            </a:r>
          </a:p>
          <a:p>
            <a:pPr lvl="0">
              <a:buFont typeface="Arial" panose="020B0604020202020204" pitchFamily="34" charset="0"/>
              <a:buChar char="•"/>
            </a:pPr>
            <a:r>
              <a:rPr lang="en-GB" sz="1400" dirty="0"/>
              <a:t>Recess</a:t>
            </a:r>
            <a:endParaRPr lang="en-US" sz="1400" dirty="0"/>
          </a:p>
          <a:p>
            <a:endParaRPr lang="en-US" sz="3200" dirty="0"/>
          </a:p>
        </p:txBody>
      </p:sp>
      <p:sp>
        <p:nvSpPr>
          <p:cNvPr id="4" name="Slide Number Placeholder 3">
            <a:extLst>
              <a:ext uri="{FF2B5EF4-FFF2-40B4-BE49-F238E27FC236}">
                <a16:creationId xmlns:a16="http://schemas.microsoft.com/office/drawing/2014/main" id="{2F18287E-8F42-4968-A76E-57744218AACD}"/>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7244EEC1-890C-43CD-B3AB-FD6C72420AEA}"/>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0578AA0F-EF76-4484-BEF1-47CEFC7F587B}"/>
              </a:ext>
            </a:extLst>
          </p:cNvPr>
          <p:cNvSpPr>
            <a:spLocks noGrp="1"/>
          </p:cNvSpPr>
          <p:nvPr>
            <p:ph type="dt" idx="15"/>
          </p:nvPr>
        </p:nvSpPr>
        <p:spPr/>
        <p:txBody>
          <a:bodyPr/>
          <a:lstStyle/>
          <a:p>
            <a:r>
              <a:rPr lang="en-US" dirty="0"/>
              <a:t>September 2021</a:t>
            </a:r>
            <a:endParaRPr lang="en-GB" dirty="0"/>
          </a:p>
        </p:txBody>
      </p:sp>
    </p:spTree>
    <p:extLst>
      <p:ext uri="{BB962C8B-B14F-4D97-AF65-F5344CB8AC3E}">
        <p14:creationId xmlns:p14="http://schemas.microsoft.com/office/powerpoint/2010/main" val="385770752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20397D-90A0-4AC1-A4EF-8F96C4D04887}"/>
              </a:ext>
            </a:extLst>
          </p:cNvPr>
          <p:cNvSpPr>
            <a:spLocks noGrp="1"/>
          </p:cNvSpPr>
          <p:nvPr>
            <p:ph type="title"/>
          </p:nvPr>
        </p:nvSpPr>
        <p:spPr/>
        <p:txBody>
          <a:bodyPr/>
          <a:lstStyle/>
          <a:p>
            <a:r>
              <a:rPr lang="en-US" altLang="en-US" dirty="0">
                <a:solidFill>
                  <a:schemeClr val="tx1"/>
                </a:solidFill>
                <a:highlight>
                  <a:srgbClr val="FFFF00"/>
                </a:highlight>
              </a:rPr>
              <a:t>Thursday PHY Agenda (09:00-11:00)</a:t>
            </a:r>
            <a:endParaRPr lang="en-US" dirty="0">
              <a:highlight>
                <a:srgbClr val="FFFF00"/>
              </a:highlight>
            </a:endParaRPr>
          </a:p>
        </p:txBody>
      </p:sp>
      <p:sp>
        <p:nvSpPr>
          <p:cNvPr id="3" name="Content Placeholder 2">
            <a:extLst>
              <a:ext uri="{FF2B5EF4-FFF2-40B4-BE49-F238E27FC236}">
                <a16:creationId xmlns:a16="http://schemas.microsoft.com/office/drawing/2014/main" id="{3E688F76-5448-4A89-90E8-057B393044A9}"/>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800" dirty="0"/>
              <a:t>Call meeting to order </a:t>
            </a:r>
          </a:p>
          <a:p>
            <a:pPr>
              <a:buFont typeface="Arial" panose="020B0604020202020204" pitchFamily="34" charset="0"/>
              <a:buChar char="•"/>
            </a:pPr>
            <a:r>
              <a:rPr lang="en-US" altLang="en-US" sz="1800" dirty="0"/>
              <a:t>IEEE-SA Policies and Procedure</a:t>
            </a:r>
          </a:p>
          <a:p>
            <a:pPr>
              <a:buFont typeface="Arial" panose="020B0604020202020204" pitchFamily="34" charset="0"/>
              <a:buChar char="•"/>
            </a:pPr>
            <a:r>
              <a:rPr lang="en-US" altLang="en-US" sz="1800" dirty="0"/>
              <a:t>Attendance reminder</a:t>
            </a:r>
          </a:p>
          <a:p>
            <a:pPr lvl="0">
              <a:buFont typeface="Arial" panose="020B0604020202020204" pitchFamily="34" charset="0"/>
              <a:buChar char="•"/>
            </a:pPr>
            <a:r>
              <a:rPr lang="en-GB" sz="1400" dirty="0"/>
              <a:t>CC36 CR Submissions:</a:t>
            </a:r>
          </a:p>
          <a:p>
            <a:pPr lvl="1">
              <a:buFont typeface="Arial" panose="020B0604020202020204" pitchFamily="34" charset="0"/>
              <a:buChar char="•"/>
            </a:pPr>
            <a:r>
              <a:rPr lang="en-GB" sz="1200" dirty="0">
                <a:hlinkClick r:id="rId2"/>
              </a:rPr>
              <a:t>1265r0</a:t>
            </a:r>
            <a:r>
              <a:rPr lang="en-GB" sz="1200" dirty="0"/>
              <a:t> CR for Mathematical description of Signals	           		Yan Zhang       	[27 CID]</a:t>
            </a:r>
          </a:p>
          <a:p>
            <a:pPr lvl="1">
              <a:buFont typeface="Arial" panose="020B0604020202020204" pitchFamily="34" charset="0"/>
              <a:buChar char="•"/>
            </a:pPr>
            <a:r>
              <a:rPr lang="en-GB" sz="1200" dirty="0">
                <a:hlinkClick r:id="rId3"/>
              </a:rPr>
              <a:t>1266r0</a:t>
            </a:r>
            <a:r>
              <a:rPr lang="en-GB" sz="1200" dirty="0"/>
              <a:t> CR for coding					           		Yan Zhang       	[22 CID]</a:t>
            </a:r>
          </a:p>
          <a:p>
            <a:pPr lvl="1">
              <a:buFont typeface="Arial" panose="020B0604020202020204" pitchFamily="34" charset="0"/>
              <a:buChar char="•"/>
            </a:pPr>
            <a:r>
              <a:rPr lang="en-GB" sz="1200" dirty="0">
                <a:hlinkClick r:id="rId4"/>
              </a:rPr>
              <a:t>1267r0</a:t>
            </a:r>
            <a:r>
              <a:rPr lang="en-GB" sz="1200" dirty="0"/>
              <a:t> CR for Packet extension				           	Yan Zhang       	[2 CID]</a:t>
            </a:r>
          </a:p>
          <a:p>
            <a:pPr lvl="1">
              <a:buFont typeface="Arial" panose="020B0604020202020204" pitchFamily="34" charset="0"/>
              <a:buChar char="•"/>
            </a:pPr>
            <a:r>
              <a:rPr lang="en-GB" sz="1200" dirty="0">
                <a:hlinkClick r:id="rId5"/>
              </a:rPr>
              <a:t>1229r0</a:t>
            </a:r>
            <a:r>
              <a:rPr lang="en-GB" sz="1200" dirty="0"/>
              <a:t> </a:t>
            </a:r>
            <a:r>
              <a:rPr lang="en-GB" sz="1200" dirty="0" err="1"/>
              <a:t>CR_PHY_TxBlocks</a:t>
            </a:r>
            <a:r>
              <a:rPr lang="en-GB" sz="1200" dirty="0"/>
              <a:t>				           		Xiaogang Chen	[20 CID]</a:t>
            </a:r>
          </a:p>
          <a:p>
            <a:pPr lvl="1">
              <a:buFont typeface="Arial" panose="020B0604020202020204" pitchFamily="34" charset="0"/>
              <a:buChar char="•"/>
            </a:pPr>
            <a:r>
              <a:rPr lang="en-GB" sz="1200" dirty="0">
                <a:hlinkClick r:id="rId6"/>
              </a:rPr>
              <a:t>1302r1</a:t>
            </a:r>
            <a:r>
              <a:rPr lang="en-GB" sz="1200" dirty="0"/>
              <a:t> CR for RU_ALLOC. and L_LENGTH in TX/RXVEC.  	</a:t>
            </a:r>
            <a:r>
              <a:rPr lang="en-GB" sz="1200" dirty="0" err="1"/>
              <a:t>Mengshi</a:t>
            </a:r>
            <a:r>
              <a:rPr lang="en-GB" sz="1200" dirty="0"/>
              <a:t> Hu     	[7 CID]</a:t>
            </a:r>
          </a:p>
          <a:p>
            <a:pPr lvl="1">
              <a:buFont typeface="Arial" panose="020B0604020202020204" pitchFamily="34" charset="0"/>
              <a:buChar char="•"/>
            </a:pPr>
            <a:r>
              <a:rPr lang="en-GB" sz="1200" dirty="0">
                <a:hlinkClick r:id="rId7"/>
              </a:rPr>
              <a:t>1368r0</a:t>
            </a:r>
            <a:r>
              <a:rPr lang="en-GB" sz="1200" dirty="0"/>
              <a:t> CR on 36.3.12.7.2 U-SIG Content - part 4			Shimi Shilo		[10 CID]</a:t>
            </a:r>
          </a:p>
          <a:p>
            <a:pPr lvl="1">
              <a:buFont typeface="Arial" panose="020B0604020202020204" pitchFamily="34" charset="0"/>
              <a:buChar char="•"/>
            </a:pPr>
            <a:r>
              <a:rPr lang="en-GB" sz="1200" dirty="0">
                <a:hlinkClick r:id="rId8"/>
              </a:rPr>
              <a:t>1369r0</a:t>
            </a:r>
            <a:r>
              <a:rPr lang="en-GB" sz="1200" dirty="0"/>
              <a:t> CR on CID 5473						Shimi Shilo		 [1 CID]</a:t>
            </a:r>
          </a:p>
          <a:p>
            <a:pPr lvl="1">
              <a:buFont typeface="Arial" panose="020B0604020202020204" pitchFamily="34" charset="0"/>
              <a:buChar char="•"/>
            </a:pPr>
            <a:r>
              <a:rPr lang="en-GB" sz="1200" dirty="0">
                <a:hlinkClick r:id="rId9"/>
              </a:rPr>
              <a:t>1385r0</a:t>
            </a:r>
            <a:r>
              <a:rPr lang="en-GB" sz="1200" dirty="0"/>
              <a:t> EHT-SIG CR on P802.11be D1.0-36.3.12.8.2			Bo Gong		 [5 CID]</a:t>
            </a:r>
          </a:p>
          <a:p>
            <a:pPr lvl="1">
              <a:buFont typeface="Arial" panose="020B0604020202020204" pitchFamily="34" charset="0"/>
              <a:buChar char="•"/>
            </a:pPr>
            <a:r>
              <a:rPr lang="en-GB" sz="1200" dirty="0">
                <a:hlinkClick r:id="rId10"/>
              </a:rPr>
              <a:t>1386r0</a:t>
            </a:r>
            <a:r>
              <a:rPr lang="en-GB" sz="1200" dirty="0"/>
              <a:t> EHT-SIG CR on P802.11be D1.0-36.3.12.8.6			Bo Gong		 [5 CID]</a:t>
            </a:r>
          </a:p>
          <a:p>
            <a:pPr lvl="1">
              <a:buFont typeface="Arial" panose="020B0604020202020204" pitchFamily="34" charset="0"/>
              <a:buChar char="•"/>
            </a:pPr>
            <a:r>
              <a:rPr lang="en-GB" sz="1200" dirty="0">
                <a:hlinkClick r:id="rId11"/>
              </a:rPr>
              <a:t>1387r0</a:t>
            </a:r>
            <a:r>
              <a:rPr lang="en-GB" sz="1200" dirty="0"/>
              <a:t> EHT-SIG CR on P802.11be D1.0-CID5485			Bo Gong		 [1 CID]</a:t>
            </a:r>
          </a:p>
          <a:p>
            <a:pPr lvl="0">
              <a:buFont typeface="Arial" panose="020B0604020202020204" pitchFamily="34" charset="0"/>
              <a:buChar char="•"/>
            </a:pPr>
            <a:r>
              <a:rPr lang="en-GB" sz="1800" dirty="0" err="1"/>
              <a:t>AoB</a:t>
            </a:r>
            <a:r>
              <a:rPr lang="en-GB" sz="1800" dirty="0"/>
              <a:t>:</a:t>
            </a:r>
          </a:p>
          <a:p>
            <a:pPr lvl="0">
              <a:buFont typeface="Arial" panose="020B0604020202020204" pitchFamily="34" charset="0"/>
              <a:buChar char="•"/>
            </a:pPr>
            <a:r>
              <a:rPr lang="en-GB" sz="1800" dirty="0"/>
              <a:t>Adjourn</a:t>
            </a:r>
            <a:endParaRPr lang="en-US" sz="1800" dirty="0"/>
          </a:p>
        </p:txBody>
      </p:sp>
      <p:sp>
        <p:nvSpPr>
          <p:cNvPr id="4" name="Slide Number Placeholder 3">
            <a:extLst>
              <a:ext uri="{FF2B5EF4-FFF2-40B4-BE49-F238E27FC236}">
                <a16:creationId xmlns:a16="http://schemas.microsoft.com/office/drawing/2014/main" id="{CD118BE2-1909-4189-89E6-15792CDFADC7}"/>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053294E8-A7C4-481F-87E6-8519B2D9CDD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471B65DA-AE88-410F-854B-3CBD958262D8}"/>
              </a:ext>
            </a:extLst>
          </p:cNvPr>
          <p:cNvSpPr>
            <a:spLocks noGrp="1"/>
          </p:cNvSpPr>
          <p:nvPr>
            <p:ph type="dt" idx="15"/>
          </p:nvPr>
        </p:nvSpPr>
        <p:spPr/>
        <p:txBody>
          <a:bodyPr/>
          <a:lstStyle/>
          <a:p>
            <a:r>
              <a:rPr lang="en-US" dirty="0"/>
              <a:t>September 2021</a:t>
            </a:r>
            <a:endParaRPr lang="en-GB" dirty="0"/>
          </a:p>
        </p:txBody>
      </p:sp>
    </p:spTree>
    <p:extLst>
      <p:ext uri="{BB962C8B-B14F-4D97-AF65-F5344CB8AC3E}">
        <p14:creationId xmlns:p14="http://schemas.microsoft.com/office/powerpoint/2010/main" val="75880783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8B6CBA-CA1B-43DA-854E-008ACE1890FB}"/>
              </a:ext>
            </a:extLst>
          </p:cNvPr>
          <p:cNvSpPr>
            <a:spLocks noGrp="1"/>
          </p:cNvSpPr>
          <p:nvPr>
            <p:ph type="title"/>
          </p:nvPr>
        </p:nvSpPr>
        <p:spPr/>
        <p:txBody>
          <a:bodyPr/>
          <a:lstStyle/>
          <a:p>
            <a:r>
              <a:rPr lang="en-US" altLang="en-US" dirty="0">
                <a:solidFill>
                  <a:schemeClr val="tx1"/>
                </a:solidFill>
                <a:highlight>
                  <a:srgbClr val="FFFF00"/>
                </a:highlight>
              </a:rPr>
              <a:t>Thursday</a:t>
            </a:r>
            <a:r>
              <a:rPr lang="en-US" altLang="en-US" dirty="0">
                <a:highlight>
                  <a:srgbClr val="FFFF00"/>
                </a:highlight>
              </a:rPr>
              <a:t> MAC Agenda (09:00-11:00)</a:t>
            </a:r>
            <a:endParaRPr lang="en-US" dirty="0">
              <a:highlight>
                <a:srgbClr val="FFFF00"/>
              </a:highlight>
            </a:endParaRPr>
          </a:p>
        </p:txBody>
      </p:sp>
      <p:sp>
        <p:nvSpPr>
          <p:cNvPr id="3" name="Content Placeholder 2">
            <a:extLst>
              <a:ext uri="{FF2B5EF4-FFF2-40B4-BE49-F238E27FC236}">
                <a16:creationId xmlns:a16="http://schemas.microsoft.com/office/drawing/2014/main" id="{7A07C496-B89B-4C4A-AB05-4B77C714DCC4}"/>
              </a:ext>
            </a:extLst>
          </p:cNvPr>
          <p:cNvSpPr>
            <a:spLocks noGrp="1"/>
          </p:cNvSpPr>
          <p:nvPr>
            <p:ph idx="1"/>
          </p:nvPr>
        </p:nvSpPr>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CC36 CR Submissions:</a:t>
            </a:r>
          </a:p>
          <a:p>
            <a:pPr lvl="1">
              <a:buFont typeface="Arial" panose="020B0604020202020204" pitchFamily="34" charset="0"/>
              <a:buChar char="•"/>
            </a:pPr>
            <a:r>
              <a:rPr lang="en-GB" sz="1200" dirty="0">
                <a:hlinkClick r:id="rId2"/>
              </a:rPr>
              <a:t>287r3</a:t>
            </a:r>
            <a:r>
              <a:rPr lang="en-GB" sz="1200" dirty="0"/>
              <a:t> EMLSR part 2							Minyoung Park 	[10 CIDs 30’]</a:t>
            </a:r>
          </a:p>
          <a:p>
            <a:pPr lvl="1">
              <a:buFont typeface="Arial" panose="020B0604020202020204" pitchFamily="34" charset="0"/>
              <a:buChar char="•"/>
            </a:pPr>
            <a:r>
              <a:rPr lang="en-GB" sz="1200" dirty="0">
                <a:hlinkClick r:id="rId3"/>
              </a:rPr>
              <a:t>1492r0</a:t>
            </a:r>
            <a:r>
              <a:rPr lang="en-GB" sz="1200" dirty="0"/>
              <a:t> EMLSR Switch Back PDT					Gaurang Naik		[PDT 	    20’]*</a:t>
            </a:r>
          </a:p>
          <a:p>
            <a:pPr lvl="1">
              <a:buFont typeface="Arial" panose="020B0604020202020204" pitchFamily="34" charset="0"/>
              <a:buChar char="•"/>
            </a:pPr>
            <a:r>
              <a:rPr lang="en-GB" sz="1200" dirty="0">
                <a:solidFill>
                  <a:schemeClr val="tx1"/>
                </a:solidFill>
                <a:hlinkClick r:id="rId4"/>
              </a:rPr>
              <a:t>1261r1</a:t>
            </a:r>
            <a:r>
              <a:rPr lang="en-GB" sz="1200" dirty="0">
                <a:solidFill>
                  <a:schemeClr val="tx1"/>
                </a:solidFill>
              </a:rPr>
              <a:t> CR for 5378							Jay Yang 		[1 CIDs   20’]</a:t>
            </a:r>
          </a:p>
          <a:p>
            <a:pPr lvl="1">
              <a:buFont typeface="Arial" panose="020B0604020202020204" pitchFamily="34" charset="0"/>
              <a:buChar char="•"/>
            </a:pPr>
            <a:r>
              <a:rPr lang="en-GB" sz="1200" dirty="0">
                <a:hlinkClick r:id="rId5"/>
              </a:rPr>
              <a:t>1329r0</a:t>
            </a:r>
            <a:r>
              <a:rPr lang="en-GB" sz="1200" dirty="0"/>
              <a:t> Error Recovery of NSTR MLD					Yunbo Li 		[1 CIDs   20’]</a:t>
            </a:r>
          </a:p>
          <a:p>
            <a:pPr lvl="1">
              <a:buFont typeface="Arial" panose="020B0604020202020204" pitchFamily="34" charset="0"/>
              <a:buChar char="•"/>
            </a:pPr>
            <a:r>
              <a:rPr lang="en-GB" sz="1200" dirty="0">
                <a:hlinkClick r:id="rId6"/>
              </a:rPr>
              <a:t>1339r0</a:t>
            </a:r>
            <a:r>
              <a:rPr lang="en-GB" sz="1200" dirty="0"/>
              <a:t> CR for 35.3.15.7							Dibakar Das 		[32 CIDs 30’]</a:t>
            </a:r>
          </a:p>
          <a:p>
            <a:pPr lvl="1">
              <a:buFont typeface="Arial" panose="020B0604020202020204" pitchFamily="34" charset="0"/>
              <a:buChar char="•"/>
            </a:pPr>
            <a:r>
              <a:rPr lang="en-GB" sz="1200" dirty="0">
                <a:hlinkClick r:id="rId7"/>
              </a:rPr>
              <a:t>1360r0</a:t>
            </a:r>
            <a:r>
              <a:rPr lang="en-GB" sz="1200" dirty="0"/>
              <a:t> CR for 35.3.11 and 35.3.12					Po-Kai Huang		[19 CIDs 30’]</a:t>
            </a:r>
          </a:p>
          <a:p>
            <a:pPr lvl="1">
              <a:buFont typeface="Arial" panose="020B0604020202020204" pitchFamily="34" charset="0"/>
              <a:buChar char="•"/>
            </a:pPr>
            <a:r>
              <a:rPr lang="en-GB" sz="1200" dirty="0">
                <a:hlinkClick r:id="rId8"/>
              </a:rPr>
              <a:t>1249r0</a:t>
            </a:r>
            <a:r>
              <a:rPr lang="en-GB" sz="1200" dirty="0"/>
              <a:t> CR for EHT OM part II						Po-Kai Huang		 [5 CIDs 20’]</a:t>
            </a:r>
          </a:p>
          <a:p>
            <a:pPr lvl="1">
              <a:buFont typeface="Arial" panose="020B0604020202020204" pitchFamily="34" charset="0"/>
              <a:buChar char="•"/>
            </a:pPr>
            <a:r>
              <a:rPr lang="en-GB" sz="1200" dirty="0">
                <a:hlinkClick r:id="rId9"/>
              </a:rPr>
              <a:t>1421r0</a:t>
            </a:r>
            <a:r>
              <a:rPr lang="en-GB" sz="1200" dirty="0"/>
              <a:t> CR for CID 6729						Insun Jang		 [1 CID 10’]</a:t>
            </a:r>
          </a:p>
          <a:p>
            <a:pPr lvl="1">
              <a:buFont typeface="Arial" panose="020B0604020202020204" pitchFamily="34" charset="0"/>
              <a:buChar char="•"/>
            </a:pPr>
            <a:r>
              <a:rPr lang="en-GB" sz="1200" dirty="0">
                <a:hlinkClick r:id="rId10"/>
              </a:rPr>
              <a:t>1401r0</a:t>
            </a:r>
            <a:r>
              <a:rPr lang="en-GB" sz="1200" dirty="0"/>
              <a:t> Resolution for CIDs related to Status Code field		</a:t>
            </a:r>
            <a:r>
              <a:rPr lang="en-GB" sz="1200" dirty="0" err="1"/>
              <a:t>Namyeong</a:t>
            </a:r>
            <a:r>
              <a:rPr lang="en-GB" sz="1200" dirty="0"/>
              <a:t> Kim	 [2 CIDs 10’]</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Adjourn</a:t>
            </a:r>
            <a:endParaRPr lang="en-US" sz="1600" dirty="0"/>
          </a:p>
        </p:txBody>
      </p:sp>
      <p:sp>
        <p:nvSpPr>
          <p:cNvPr id="4" name="Slide Number Placeholder 3">
            <a:extLst>
              <a:ext uri="{FF2B5EF4-FFF2-40B4-BE49-F238E27FC236}">
                <a16:creationId xmlns:a16="http://schemas.microsoft.com/office/drawing/2014/main" id="{B6B80093-5C9A-4F58-BCDC-30FCE6BEF761}"/>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92847FCB-C321-4B5A-8061-E0BBF1F89F0A}"/>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BB018E-064B-46D0-BAAC-1FB2DA8D8C3F}"/>
              </a:ext>
            </a:extLst>
          </p:cNvPr>
          <p:cNvSpPr>
            <a:spLocks noGrp="1"/>
          </p:cNvSpPr>
          <p:nvPr>
            <p:ph type="dt" idx="15"/>
          </p:nvPr>
        </p:nvSpPr>
        <p:spPr/>
        <p:txBody>
          <a:bodyPr/>
          <a:lstStyle/>
          <a:p>
            <a:r>
              <a:rPr lang="en-US" dirty="0"/>
              <a:t>September 2021</a:t>
            </a:r>
            <a:endParaRPr lang="en-GB" dirty="0"/>
          </a:p>
        </p:txBody>
      </p:sp>
    </p:spTree>
    <p:extLst>
      <p:ext uri="{BB962C8B-B14F-4D97-AF65-F5344CB8AC3E}">
        <p14:creationId xmlns:p14="http://schemas.microsoft.com/office/powerpoint/2010/main" val="145293142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2E3CF1-F468-43B7-8674-214F8AB8A73A}"/>
              </a:ext>
            </a:extLst>
          </p:cNvPr>
          <p:cNvSpPr>
            <a:spLocks noGrp="1"/>
          </p:cNvSpPr>
          <p:nvPr>
            <p:ph type="title"/>
          </p:nvPr>
        </p:nvSpPr>
        <p:spPr/>
        <p:txBody>
          <a:bodyPr/>
          <a:lstStyle/>
          <a:p>
            <a:r>
              <a:rPr lang="en-US" altLang="en-US" dirty="0"/>
              <a:t>Monday Joint Agenda (09:00-11:00)</a:t>
            </a:r>
            <a:endParaRPr lang="en-US" dirty="0"/>
          </a:p>
        </p:txBody>
      </p:sp>
      <p:sp>
        <p:nvSpPr>
          <p:cNvPr id="3" name="Content Placeholder 2">
            <a:extLst>
              <a:ext uri="{FF2B5EF4-FFF2-40B4-BE49-F238E27FC236}">
                <a16:creationId xmlns:a16="http://schemas.microsoft.com/office/drawing/2014/main" id="{29C5F753-2E2D-47AF-B06F-D5B90B98D693}"/>
              </a:ext>
            </a:extLst>
          </p:cNvPr>
          <p:cNvSpPr>
            <a:spLocks noGrp="1"/>
          </p:cNvSpPr>
          <p:nvPr>
            <p:ph idx="1"/>
          </p:nvPr>
        </p:nvSpPr>
        <p:spPr/>
        <p:txBody>
          <a:bodyPr/>
          <a:lstStyle/>
          <a:p>
            <a:pPr>
              <a:buFont typeface="Arial" panose="020B0604020202020204" pitchFamily="34" charset="0"/>
              <a:buChar char="•"/>
            </a:pPr>
            <a:r>
              <a:rPr lang="en-US" altLang="en-US" sz="2000" dirty="0"/>
              <a:t>Call meeting to order </a:t>
            </a:r>
          </a:p>
          <a:p>
            <a:pPr>
              <a:buFont typeface="Arial" panose="020B0604020202020204" pitchFamily="34" charset="0"/>
              <a:buChar char="•"/>
            </a:pPr>
            <a:r>
              <a:rPr lang="en-US" altLang="en-US" sz="2000" dirty="0"/>
              <a:t>IEEE-SA Policies and Procedure</a:t>
            </a:r>
          </a:p>
          <a:p>
            <a:pPr>
              <a:buFont typeface="Arial" panose="020B0604020202020204" pitchFamily="34" charset="0"/>
              <a:buChar char="•"/>
            </a:pPr>
            <a:r>
              <a:rPr lang="en-US" altLang="en-US" sz="2000" dirty="0"/>
              <a:t>Attendance reminder</a:t>
            </a:r>
          </a:p>
          <a:p>
            <a:pPr lvl="0">
              <a:buFont typeface="Arial" panose="020B0604020202020204" pitchFamily="34" charset="0"/>
              <a:buChar char="•"/>
            </a:pPr>
            <a:r>
              <a:rPr lang="en-US" sz="2000" dirty="0"/>
              <a:t>Announcements:</a:t>
            </a:r>
          </a:p>
          <a:p>
            <a:pPr>
              <a:buFont typeface="Arial" panose="020B0604020202020204" pitchFamily="34" charset="0"/>
              <a:buChar char="•"/>
            </a:pPr>
            <a:r>
              <a:rPr lang="en-US" sz="2000" dirty="0"/>
              <a:t>TGbe Editor Status Report:</a:t>
            </a:r>
            <a:endParaRPr lang="en-US" sz="2000" b="0" dirty="0">
              <a:solidFill>
                <a:srgbClr val="00B050"/>
              </a:solidFill>
            </a:endParaRPr>
          </a:p>
          <a:p>
            <a:pPr lvl="0">
              <a:buFont typeface="Arial" panose="020B0604020202020204" pitchFamily="34" charset="0"/>
              <a:buChar char="•"/>
            </a:pPr>
            <a:r>
              <a:rPr lang="en-GB" sz="2000" dirty="0"/>
              <a:t>CR Submissions:</a:t>
            </a:r>
          </a:p>
          <a:p>
            <a:pPr>
              <a:buFont typeface="Arial" panose="020B0604020202020204" pitchFamily="34" charset="0"/>
              <a:buChar char="•"/>
            </a:pPr>
            <a:r>
              <a:rPr lang="en-GB" sz="2000" dirty="0"/>
              <a:t>Motions (during 2</a:t>
            </a:r>
            <a:r>
              <a:rPr lang="en-GB" sz="2000" baseline="30000" dirty="0"/>
              <a:t>nd</a:t>
            </a:r>
            <a:r>
              <a:rPr lang="en-GB" sz="2000" dirty="0"/>
              <a:t> half of meeting):</a:t>
            </a:r>
            <a:endParaRPr lang="en-GB" sz="2000" b="0" dirty="0">
              <a:solidFill>
                <a:srgbClr val="00B050"/>
              </a:solidFill>
            </a:endParaRPr>
          </a:p>
          <a:p>
            <a:pPr lvl="0">
              <a:buFont typeface="Arial" panose="020B0604020202020204" pitchFamily="34" charset="0"/>
              <a:buChar char="•"/>
            </a:pPr>
            <a:r>
              <a:rPr lang="en-GB" sz="2000" dirty="0"/>
              <a:t>CR Submissions:</a:t>
            </a:r>
          </a:p>
          <a:p>
            <a:pPr>
              <a:buFont typeface="Arial" panose="020B0604020202020204" pitchFamily="34" charset="0"/>
              <a:buChar char="•"/>
            </a:pPr>
            <a:r>
              <a:rPr lang="en-GB" sz="2000" dirty="0"/>
              <a:t>Technical Submissions:</a:t>
            </a:r>
          </a:p>
          <a:p>
            <a:pPr lvl="0">
              <a:buFont typeface="Arial" panose="020B0604020202020204" pitchFamily="34" charset="0"/>
              <a:buChar char="•"/>
            </a:pPr>
            <a:r>
              <a:rPr lang="en-GB" sz="2000" dirty="0" err="1"/>
              <a:t>AoB</a:t>
            </a:r>
            <a:r>
              <a:rPr lang="en-GB" sz="2000" dirty="0"/>
              <a:t>:</a:t>
            </a:r>
          </a:p>
          <a:p>
            <a:pPr lvl="0">
              <a:buFont typeface="Arial" panose="020B0604020202020204" pitchFamily="34" charset="0"/>
              <a:buChar char="•"/>
            </a:pPr>
            <a:r>
              <a:rPr lang="en-GB" sz="2000" dirty="0"/>
              <a:t>Adjourn</a:t>
            </a:r>
            <a:endParaRPr lang="en-US" sz="2000" dirty="0"/>
          </a:p>
          <a:p>
            <a:pPr>
              <a:buFont typeface="Arial" panose="020B0604020202020204" pitchFamily="34" charset="0"/>
              <a:buChar char="•"/>
            </a:pPr>
            <a:endParaRPr lang="en-US" sz="2000" dirty="0"/>
          </a:p>
        </p:txBody>
      </p:sp>
      <p:sp>
        <p:nvSpPr>
          <p:cNvPr id="4" name="Slide Number Placeholder 3">
            <a:extLst>
              <a:ext uri="{FF2B5EF4-FFF2-40B4-BE49-F238E27FC236}">
                <a16:creationId xmlns:a16="http://schemas.microsoft.com/office/drawing/2014/main" id="{8012FA0D-5FCB-4375-A991-30411D664136}"/>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D51F146D-A960-4CC6-B859-90AE39322F8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8FD0B65C-C275-4A18-B771-5515E59F5057}"/>
              </a:ext>
            </a:extLst>
          </p:cNvPr>
          <p:cNvSpPr>
            <a:spLocks noGrp="1"/>
          </p:cNvSpPr>
          <p:nvPr>
            <p:ph type="dt" idx="15"/>
          </p:nvPr>
        </p:nvSpPr>
        <p:spPr/>
        <p:txBody>
          <a:bodyPr/>
          <a:lstStyle/>
          <a:p>
            <a:r>
              <a:rPr lang="en-US" dirty="0"/>
              <a:t>September 2021</a:t>
            </a:r>
            <a:endParaRPr lang="en-GB" dirty="0"/>
          </a:p>
        </p:txBody>
      </p:sp>
    </p:spTree>
    <p:extLst>
      <p:ext uri="{BB962C8B-B14F-4D97-AF65-F5344CB8AC3E}">
        <p14:creationId xmlns:p14="http://schemas.microsoft.com/office/powerpoint/2010/main" val="83494907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46529-8606-4502-8C78-845CCDCA58E0}"/>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AA3B5D18-A128-4C8A-9763-E97484452182}"/>
              </a:ext>
            </a:extLst>
          </p:cNvPr>
          <p:cNvSpPr>
            <a:spLocks noGrp="1"/>
          </p:cNvSpPr>
          <p:nvPr>
            <p:ph idx="1"/>
          </p:nvPr>
        </p:nvSpPr>
        <p:spPr/>
        <p:txBody>
          <a:bodyPr/>
          <a:lstStyle/>
          <a:p>
            <a:pPr marL="400050">
              <a:buFont typeface="Arial" panose="020B0604020202020204" pitchFamily="34" charset="0"/>
              <a:buChar char="•"/>
            </a:pPr>
            <a:r>
              <a:rPr lang="en-US" sz="2000" dirty="0"/>
              <a:t>TGbe webpage</a:t>
            </a:r>
          </a:p>
          <a:p>
            <a:pPr marL="800100" lvl="1" indent="-342900">
              <a:buFont typeface="Arial" panose="020B0604020202020204" pitchFamily="34" charset="0"/>
              <a:buChar char="•"/>
            </a:pPr>
            <a:r>
              <a:rPr lang="en-US" sz="1800" dirty="0">
                <a:hlinkClick r:id="rId2"/>
              </a:rPr>
              <a:t>http://www.ieee802.org/11/Reports/tgbe_update.htm</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PAR</a:t>
            </a:r>
          </a:p>
          <a:p>
            <a:pPr marL="800100" lvl="1" indent="-342900">
              <a:buFont typeface="Arial" panose="020B0604020202020204" pitchFamily="34" charset="0"/>
              <a:buChar char="•"/>
            </a:pPr>
            <a:r>
              <a:rPr lang="en-US" sz="1800" dirty="0">
                <a:hlinkClick r:id="rId3"/>
              </a:rPr>
              <a:t>https://development.standards.ieee.org/P1102800033/par</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CSD</a:t>
            </a:r>
          </a:p>
          <a:p>
            <a:pPr marL="800100" lvl="1" indent="-342900">
              <a:buFont typeface="Arial" panose="020B0604020202020204" pitchFamily="34" charset="0"/>
              <a:buChar char="•"/>
            </a:pPr>
            <a:r>
              <a:rPr lang="en-US" sz="1800" dirty="0">
                <a:hlinkClick r:id="rId4"/>
              </a:rPr>
              <a:t>https://mentor.ieee.org/802-ec/dcn/19/ec-19-0063-00-ACSD-p802-11be.docx</a:t>
            </a:r>
            <a:endParaRPr lang="en-US" sz="1800" dirty="0"/>
          </a:p>
          <a:p>
            <a:pPr marL="800100" lvl="1" indent="-342900">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9845EE16-6543-4DB2-829A-B6A6E8D777DE}"/>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7BB7400A-B03D-4052-B272-099D56461E76}"/>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247ADCDE-7164-400D-8B27-4BAED4FE7810}"/>
              </a:ext>
            </a:extLst>
          </p:cNvPr>
          <p:cNvSpPr>
            <a:spLocks noGrp="1"/>
          </p:cNvSpPr>
          <p:nvPr>
            <p:ph type="dt" idx="15"/>
          </p:nvPr>
        </p:nvSpPr>
        <p:spPr>
          <a:xfrm>
            <a:off x="696912" y="333375"/>
            <a:ext cx="2303451" cy="273050"/>
          </a:xfrm>
        </p:spPr>
        <p:txBody>
          <a:bodyPr/>
          <a:lstStyle/>
          <a:p>
            <a:r>
              <a:rPr lang="en-US" dirty="0"/>
              <a:t>September 2021</a:t>
            </a:r>
            <a:endParaRPr lang="en-GB" dirty="0"/>
          </a:p>
        </p:txBody>
      </p:sp>
    </p:spTree>
    <p:extLst>
      <p:ext uri="{BB962C8B-B14F-4D97-AF65-F5344CB8AC3E}">
        <p14:creationId xmlns:p14="http://schemas.microsoft.com/office/powerpoint/2010/main" val="16779696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90C6A9-20C4-440F-BC51-97DC4C9B7E71}"/>
              </a:ext>
            </a:extLst>
          </p:cNvPr>
          <p:cNvSpPr>
            <a:spLocks noGrp="1"/>
          </p:cNvSpPr>
          <p:nvPr>
            <p:ph type="title"/>
          </p:nvPr>
        </p:nvSpPr>
        <p:spPr/>
        <p:txBody>
          <a:bodyPr/>
          <a:lstStyle/>
          <a:p>
            <a:r>
              <a:rPr lang="en-US" sz="2400" dirty="0"/>
              <a:t>Registration for the September 802 electronic plenary session</a:t>
            </a:r>
          </a:p>
        </p:txBody>
      </p:sp>
      <p:sp>
        <p:nvSpPr>
          <p:cNvPr id="3" name="Content Placeholder 2">
            <a:extLst>
              <a:ext uri="{FF2B5EF4-FFF2-40B4-BE49-F238E27FC236}">
                <a16:creationId xmlns:a16="http://schemas.microsoft.com/office/drawing/2014/main" id="{918D7AE7-F661-4AD4-9210-88B6E5699ED9}"/>
              </a:ext>
            </a:extLst>
          </p:cNvPr>
          <p:cNvSpPr>
            <a:spLocks noGrp="1"/>
          </p:cNvSpPr>
          <p:nvPr>
            <p:ph idx="1"/>
          </p:nvPr>
        </p:nvSpPr>
        <p:spPr/>
        <p:txBody>
          <a:bodyPr/>
          <a:lstStyle/>
          <a:p>
            <a:pPr>
              <a:buFont typeface="Arial" panose="020B0604020202020204" pitchFamily="34" charset="0"/>
              <a:buChar char="•"/>
            </a:pPr>
            <a:r>
              <a:rPr lang="en-US" sz="2000" dirty="0"/>
              <a:t>This meeting is part of the September 802.11 interim session</a:t>
            </a:r>
          </a:p>
          <a:p>
            <a:pPr>
              <a:buFont typeface="Arial" panose="020B0604020202020204" pitchFamily="34" charset="0"/>
              <a:buChar char="•"/>
            </a:pPr>
            <a:endParaRPr lang="en-US" sz="2000" dirty="0"/>
          </a:p>
          <a:p>
            <a:pPr>
              <a:buFont typeface="Arial" panose="020B0604020202020204" pitchFamily="34" charset="0"/>
              <a:buChar char="•"/>
            </a:pPr>
            <a:r>
              <a:rPr lang="en-US" sz="2000" dirty="0"/>
              <a:t>You must pay the registration fee in order to attend</a:t>
            </a:r>
          </a:p>
          <a:p>
            <a:pPr>
              <a:buFont typeface="Arial" panose="020B0604020202020204" pitchFamily="34" charset="0"/>
              <a:buChar char="•"/>
            </a:pPr>
            <a:endParaRPr lang="en-US" sz="2000" dirty="0"/>
          </a:p>
          <a:p>
            <a:pPr>
              <a:buFont typeface="Arial" panose="020B0604020202020204" pitchFamily="34" charset="0"/>
              <a:buChar char="•"/>
            </a:pPr>
            <a:r>
              <a:rPr lang="en-US" sz="2000" dirty="0"/>
              <a:t>If you have not already done so, you can register </a:t>
            </a:r>
            <a:r>
              <a:rPr lang="en-US" sz="2000" dirty="0">
                <a:hlinkClick r:id="rId2"/>
              </a:rPr>
              <a:t>here</a:t>
            </a:r>
            <a:r>
              <a:rPr lang="en-US" sz="2000" dirty="0"/>
              <a:t> or follow the registration link for this session here </a:t>
            </a:r>
            <a:r>
              <a:rPr lang="en-US" sz="2000" dirty="0">
                <a:hlinkClick r:id="rId3"/>
              </a:rPr>
              <a:t>https://www.ieee802.org/11/Meetings/Meeting_Plan.html</a:t>
            </a:r>
            <a:endParaRPr lang="en-US" sz="2000" dirty="0"/>
          </a:p>
          <a:p>
            <a:pPr>
              <a:buFont typeface="Arial" panose="020B0604020202020204" pitchFamily="34" charset="0"/>
              <a:buChar char="•"/>
            </a:pPr>
            <a:endParaRPr lang="en-US" sz="2000" dirty="0"/>
          </a:p>
          <a:p>
            <a:pPr>
              <a:buFont typeface="Arial" panose="020B0604020202020204" pitchFamily="34" charset="0"/>
              <a:buChar char="•"/>
            </a:pPr>
            <a:r>
              <a:rPr lang="en-US" sz="2000" dirty="0"/>
              <a:t>If you do not intend to register for this session you must leave this meeting and, if you have logged attendance on IMAT, email the 802.11 chair or vice chairs to have your attendance cancelled</a:t>
            </a:r>
          </a:p>
          <a:p>
            <a:endParaRPr lang="en-US" sz="2000" dirty="0"/>
          </a:p>
        </p:txBody>
      </p:sp>
      <p:sp>
        <p:nvSpPr>
          <p:cNvPr id="4" name="Slide Number Placeholder 3">
            <a:extLst>
              <a:ext uri="{FF2B5EF4-FFF2-40B4-BE49-F238E27FC236}">
                <a16:creationId xmlns:a16="http://schemas.microsoft.com/office/drawing/2014/main" id="{7ECDDC63-61E8-46BF-8AB2-D49AECFC17F0}"/>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E787A685-947C-4807-9649-FFA5DB76311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A8221584-6364-48AC-B1C3-833137C81726}"/>
              </a:ext>
            </a:extLst>
          </p:cNvPr>
          <p:cNvSpPr>
            <a:spLocks noGrp="1"/>
          </p:cNvSpPr>
          <p:nvPr>
            <p:ph type="dt" idx="15"/>
          </p:nvPr>
        </p:nvSpPr>
        <p:spPr/>
        <p:txBody>
          <a:bodyPr/>
          <a:lstStyle/>
          <a:p>
            <a:r>
              <a:rPr lang="en-US" dirty="0"/>
              <a:t>September 2021</a:t>
            </a:r>
            <a:endParaRPr lang="en-GB" dirty="0"/>
          </a:p>
        </p:txBody>
      </p:sp>
    </p:spTree>
    <p:extLst>
      <p:ext uri="{BB962C8B-B14F-4D97-AF65-F5344CB8AC3E}">
        <p14:creationId xmlns:p14="http://schemas.microsoft.com/office/powerpoint/2010/main" val="38432084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F62ADF5-BC8B-4EF4-B4E8-C355611EECFF}"/>
              </a:ext>
            </a:extLst>
          </p:cNvPr>
          <p:cNvSpPr>
            <a:spLocks noGrp="1"/>
          </p:cNvSpPr>
          <p:nvPr>
            <p:ph type="dt" idx="15"/>
          </p:nvPr>
        </p:nvSpPr>
        <p:spPr>
          <a:xfrm>
            <a:off x="696912" y="333375"/>
            <a:ext cx="2303451" cy="273050"/>
          </a:xfrm>
        </p:spPr>
        <p:txBody>
          <a:bodyPr/>
          <a:lstStyle/>
          <a:p>
            <a:r>
              <a:rPr lang="en-US" dirty="0"/>
              <a:t>September 2021</a:t>
            </a:r>
            <a:endParaRPr lang="en-GB" dirty="0"/>
          </a:p>
        </p:txBody>
      </p:sp>
    </p:spTree>
    <p:extLst>
      <p:ext uri="{BB962C8B-B14F-4D97-AF65-F5344CB8AC3E}">
        <p14:creationId xmlns:p14="http://schemas.microsoft.com/office/powerpoint/2010/main" val="32541826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a:xfrm>
            <a:off x="685800" y="1981200"/>
            <a:ext cx="7770813" cy="4343400"/>
          </a:xfrm>
        </p:spPr>
        <p:txBody>
          <a:bodyPr/>
          <a:lstStyle/>
          <a:p>
            <a:pPr marL="400050">
              <a:buFont typeface="Arial" panose="020B0604020202020204" pitchFamily="34" charset="0"/>
              <a:buChar char="•"/>
            </a:pPr>
            <a:r>
              <a:rPr lang="en-GB" sz="1800" dirty="0"/>
              <a:t>Please ensure that the following information is listed correctly when joining the call:</a:t>
            </a:r>
            <a:endParaRPr lang="en-US" sz="1800" dirty="0"/>
          </a:p>
          <a:p>
            <a:pPr marL="800100" lvl="1">
              <a:buFont typeface="Arial" panose="020B0604020202020204" pitchFamily="34" charset="0"/>
              <a:buChar char="•"/>
            </a:pPr>
            <a:r>
              <a:rPr lang="en-GB" sz="1600" dirty="0"/>
              <a:t>"[voter status] First Name Last Name (Affiliation)"</a:t>
            </a:r>
            <a:endParaRPr lang="en-US" sz="1600" dirty="0"/>
          </a:p>
          <a:p>
            <a:pPr lvl="2"/>
            <a:endParaRPr lang="en-US" altLang="en-US" sz="1400" dirty="0"/>
          </a:p>
          <a:p>
            <a:pPr>
              <a:buFont typeface="Arial" panose="020B0604020202020204" pitchFamily="34" charset="0"/>
              <a:buChar char="•"/>
            </a:pPr>
            <a:r>
              <a:rPr lang="en-US" altLang="en-US" sz="1800" dirty="0"/>
              <a:t>If you plan to make a submission be sure it does not contain company logos or advertising</a:t>
            </a:r>
          </a:p>
          <a:p>
            <a:pPr marL="800100" lvl="1" indent="-342900">
              <a:buFont typeface="Arial" panose="020B0604020202020204" pitchFamily="34" charset="0"/>
              <a:buChar char="•"/>
            </a:pPr>
            <a:r>
              <a:rPr lang="en-US" altLang="en-US" sz="1600" dirty="0"/>
              <a:t>Upload submission: </a:t>
            </a:r>
            <a:r>
              <a:rPr lang="en-US" altLang="en-US" sz="1600" dirty="0">
                <a:hlinkClick r:id="rId3"/>
              </a:rPr>
              <a:t>http://mentor.ieee.org</a:t>
            </a:r>
            <a:r>
              <a:rPr lang="en-US" altLang="en-US" sz="1600" dirty="0"/>
              <a:t> in “TGbe” group</a:t>
            </a:r>
          </a:p>
          <a:p>
            <a:pPr lvl="2"/>
            <a:endParaRPr lang="en-US" altLang="en-US" sz="1400" dirty="0"/>
          </a:p>
          <a:p>
            <a:pPr>
              <a:buFont typeface="Arial" panose="020B0604020202020204" pitchFamily="34" charset="0"/>
              <a:buChar char="•"/>
            </a:pPr>
            <a:r>
              <a:rPr lang="en-US" altLang="en-US" sz="1800" dirty="0"/>
              <a:t>Questions on Voting status, Ballot pool, Access to Reflector, Documentation,  member’</a:t>
            </a:r>
            <a:r>
              <a:rPr lang="en-US" altLang="ja-JP" sz="1800" dirty="0"/>
              <a:t>s area</a:t>
            </a:r>
          </a:p>
          <a:p>
            <a:pPr lvl="1">
              <a:buFont typeface="Arial" panose="020B0604020202020204" pitchFamily="34" charset="0"/>
              <a:buChar char="•"/>
            </a:pPr>
            <a:r>
              <a:rPr lang="en-US" altLang="en-US" sz="1600" dirty="0"/>
              <a:t>Please e-mail Jon Rosdahl –  </a:t>
            </a:r>
            <a:r>
              <a:rPr lang="en-US" altLang="en-US" sz="1600" dirty="0">
                <a:hlinkClick r:id="rId4"/>
              </a:rPr>
              <a:t>jrosdahl@ieee.org</a:t>
            </a:r>
            <a:endParaRPr lang="en-US" altLang="en-US" sz="1600" dirty="0"/>
          </a:p>
          <a:p>
            <a:pPr lvl="2"/>
            <a:endParaRPr lang="en-US" altLang="en-US" sz="1400" dirty="0"/>
          </a:p>
          <a:p>
            <a:pPr>
              <a:buFont typeface="Arial" panose="020B0604020202020204" pitchFamily="34" charset="0"/>
              <a:buChar char="•"/>
            </a:pPr>
            <a:r>
              <a:rPr lang="en-US" altLang="en-US" sz="1800" dirty="0"/>
              <a:t>Keep your microphone on mute unless you plan to speak during the conference call</a:t>
            </a:r>
          </a:p>
          <a:p>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733EE7F5-4D25-4915-8021-FD9EE23E2C32}"/>
              </a:ext>
            </a:extLst>
          </p:cNvPr>
          <p:cNvSpPr>
            <a:spLocks noGrp="1"/>
          </p:cNvSpPr>
          <p:nvPr>
            <p:ph type="dt" idx="15"/>
          </p:nvPr>
        </p:nvSpPr>
        <p:spPr/>
        <p:txBody>
          <a:bodyPr/>
          <a:lstStyle/>
          <a:p>
            <a:r>
              <a:rPr lang="en-US" dirty="0"/>
              <a:t>September 2021</a:t>
            </a:r>
            <a:endParaRPr lang="en-GB" dirty="0"/>
          </a:p>
        </p:txBody>
      </p:sp>
    </p:spTree>
    <p:extLst>
      <p:ext uri="{BB962C8B-B14F-4D97-AF65-F5344CB8AC3E}">
        <p14:creationId xmlns:p14="http://schemas.microsoft.com/office/powerpoint/2010/main" val="31368803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57C291-90A3-4D15-9C06-A46352662972}"/>
              </a:ext>
            </a:extLst>
          </p:cNvPr>
          <p:cNvSpPr>
            <a:spLocks noGrp="1"/>
          </p:cNvSpPr>
          <p:nvPr>
            <p:ph type="title"/>
          </p:nvPr>
        </p:nvSpPr>
        <p:spPr/>
        <p:txBody>
          <a:bodyPr/>
          <a:lstStyle/>
          <a:p>
            <a:r>
              <a:rPr lang="en-US" dirty="0"/>
              <a:t>Attendance Reminder</a:t>
            </a:r>
          </a:p>
        </p:txBody>
      </p:sp>
      <p:sp>
        <p:nvSpPr>
          <p:cNvPr id="3" name="Content Placeholder 2">
            <a:extLst>
              <a:ext uri="{FF2B5EF4-FFF2-40B4-BE49-F238E27FC236}">
                <a16:creationId xmlns:a16="http://schemas.microsoft.com/office/drawing/2014/main" id="{3EF9BE80-D462-4B64-8448-3B553445EDCF}"/>
              </a:ext>
            </a:extLst>
          </p:cNvPr>
          <p:cNvSpPr>
            <a:spLocks noGrp="1"/>
          </p:cNvSpPr>
          <p:nvPr>
            <p:ph idx="1"/>
          </p:nvPr>
        </p:nvSpPr>
        <p:spPr>
          <a:xfrm>
            <a:off x="685800" y="1981200"/>
            <a:ext cx="7770813" cy="4494213"/>
          </a:xfrm>
        </p:spPr>
        <p:txBody>
          <a:bodyPr/>
          <a:lstStyle/>
          <a:p>
            <a:pPr marL="400050">
              <a:buFont typeface="Arial" panose="020B0604020202020204" pitchFamily="34" charset="0"/>
              <a:buChar char="•"/>
            </a:pPr>
            <a:r>
              <a:rPr lang="en-GB" sz="1600" dirty="0"/>
              <a:t>Participation slide: </a:t>
            </a:r>
            <a:r>
              <a:rPr lang="en-US" sz="1600" dirty="0">
                <a:hlinkClick r:id="rId2"/>
              </a:rPr>
              <a:t>https://mentor.ieee.org/802-ec/dcn/16/ec-16-0180-05-00EC-ieee-802-participation-slide.pptx</a:t>
            </a:r>
            <a:endParaRPr lang="en-US" sz="1600" dirty="0"/>
          </a:p>
          <a:p>
            <a:pPr marL="400050">
              <a:buFont typeface="Arial" panose="020B0604020202020204" pitchFamily="34" charset="0"/>
              <a:buChar char="•"/>
            </a:pPr>
            <a:r>
              <a:rPr lang="en-GB" sz="1600" dirty="0"/>
              <a:t>Please record your attendance during the conference call by using the IMAT system: </a:t>
            </a:r>
            <a:endParaRPr lang="en-US" sz="1600" dirty="0"/>
          </a:p>
          <a:p>
            <a:pPr marL="800100" lvl="1">
              <a:buFont typeface="Arial" panose="020B0604020202020204" pitchFamily="34" charset="0"/>
              <a:buChar char="•"/>
            </a:pPr>
            <a:r>
              <a:rPr lang="en-GB" sz="1400" dirty="0"/>
              <a:t>1) login to </a:t>
            </a:r>
            <a:r>
              <a:rPr lang="en-GB" sz="1400" dirty="0" err="1">
                <a:hlinkClick r:id="rId3"/>
              </a:rPr>
              <a:t>imat</a:t>
            </a:r>
            <a:r>
              <a:rPr lang="en-GB" sz="1400" dirty="0"/>
              <a:t>, 2) select “802.11 Electronic Interim” entry, 3) select “C/LM/WG802.11 Attendance” entry, 4) click “TGbe &lt;MAC/PHY/Joint&gt; conference call that you are attending.</a:t>
            </a:r>
            <a:endParaRPr lang="en-US" sz="1400" dirty="0"/>
          </a:p>
          <a:p>
            <a:pPr marL="400050">
              <a:buFont typeface="Arial" panose="020B0604020202020204" pitchFamily="34" charset="0"/>
              <a:buChar char="•"/>
            </a:pPr>
            <a:r>
              <a:rPr lang="en-GB" sz="1600" dirty="0"/>
              <a:t>If you are unable to record the attendance via </a:t>
            </a:r>
            <a:r>
              <a:rPr lang="en-GB" sz="1600" dirty="0">
                <a:hlinkClick r:id="rId3"/>
              </a:rPr>
              <a:t>IMAT</a:t>
            </a:r>
            <a:r>
              <a:rPr lang="en-GB" sz="1600" dirty="0"/>
              <a:t> then please send an e-mail to:</a:t>
            </a:r>
          </a:p>
          <a:p>
            <a:pPr marL="800100" lvl="1">
              <a:buFont typeface="Arial" panose="020B0604020202020204" pitchFamily="34" charset="0"/>
              <a:buChar char="•"/>
            </a:pPr>
            <a:r>
              <a:rPr lang="en-GB" sz="1200" b="1" dirty="0"/>
              <a:t>Joint: </a:t>
            </a:r>
            <a:r>
              <a:rPr lang="en-GB" sz="1200" dirty="0"/>
              <a:t>Dennis Sundman (</a:t>
            </a:r>
            <a:r>
              <a:rPr lang="en-GB" sz="1200" dirty="0">
                <a:hlinkClick r:id="rId4"/>
              </a:rPr>
              <a:t>dennis.sundman@ericsson.com</a:t>
            </a:r>
            <a:r>
              <a:rPr lang="en-GB" sz="1200" dirty="0"/>
              <a:t>) &amp; Alfred Asterjadhi (</a:t>
            </a:r>
            <a:r>
              <a:rPr lang="en-GB" sz="1200" dirty="0">
                <a:hlinkClick r:id="rId5"/>
              </a:rPr>
              <a:t>aasterja@qti.qualcomm.com</a:t>
            </a:r>
            <a:r>
              <a:rPr lang="en-GB" sz="1200" dirty="0"/>
              <a:t>)</a:t>
            </a:r>
          </a:p>
          <a:p>
            <a:pPr marL="800100" lvl="1">
              <a:buFont typeface="Arial" panose="020B0604020202020204" pitchFamily="34" charset="0"/>
              <a:buChar char="•"/>
            </a:pPr>
            <a:r>
              <a:rPr lang="en-GB" sz="1200" b="1" dirty="0"/>
              <a:t>PHY: </a:t>
            </a:r>
            <a:r>
              <a:rPr lang="en-GB" sz="1200" dirty="0"/>
              <a:t>Tianyu Wu (</a:t>
            </a:r>
            <a:r>
              <a:rPr lang="en-GB" sz="1200" dirty="0">
                <a:hlinkClick r:id="rId6"/>
              </a:rPr>
              <a:t>tianyu@apple.com</a:t>
            </a:r>
            <a:r>
              <a:rPr lang="en-GB" sz="1200" dirty="0"/>
              <a:t>) Sigurd Schelstraete &amp; (</a:t>
            </a:r>
            <a:r>
              <a:rPr lang="en-GB" sz="1200" dirty="0">
                <a:hlinkClick r:id="rId7"/>
              </a:rPr>
              <a:t>sschelstraete@maxlinear.com</a:t>
            </a:r>
            <a:r>
              <a:rPr lang="en-GB" sz="1200" dirty="0"/>
              <a:t>) </a:t>
            </a:r>
          </a:p>
          <a:p>
            <a:pPr marL="800100" lvl="1">
              <a:buFont typeface="Arial" panose="020B0604020202020204" pitchFamily="34" charset="0"/>
              <a:buChar char="•"/>
            </a:pPr>
            <a:r>
              <a:rPr lang="en-GB" sz="1200" b="1" dirty="0"/>
              <a:t>MAC:</a:t>
            </a:r>
            <a:r>
              <a:rPr lang="en-GB" sz="1200" dirty="0"/>
              <a:t> Jeongki Kim (</a:t>
            </a:r>
            <a:r>
              <a:rPr lang="en-GB" sz="1200" dirty="0">
                <a:hlinkClick r:id="rId8"/>
              </a:rPr>
              <a:t>jeongki.kim.ieee@gmail.com</a:t>
            </a:r>
            <a:r>
              <a:rPr lang="en-GB" sz="1200" dirty="0"/>
              <a:t>) &amp; Liwen Chu (</a:t>
            </a:r>
            <a:r>
              <a:rPr lang="en-GB" sz="1200" dirty="0">
                <a:hlinkClick r:id="rId9"/>
              </a:rPr>
              <a:t>liwen.chu@nxp.com</a:t>
            </a:r>
            <a:r>
              <a:rPr lang="en-GB" sz="1200" dirty="0"/>
              <a:t>) </a:t>
            </a:r>
            <a:endParaRPr lang="en-US" sz="1200" dirty="0"/>
          </a:p>
          <a:p>
            <a:pPr marL="400050">
              <a:buFont typeface="Arial" panose="020B0604020202020204" pitchFamily="34" charset="0"/>
              <a:buChar char="•"/>
            </a:pPr>
            <a:r>
              <a:rPr lang="en-GB" sz="1800" dirty="0"/>
              <a:t>Please ensure that the following information is listed correctly when joining the call:</a:t>
            </a:r>
            <a:endParaRPr lang="en-US" sz="1800" dirty="0"/>
          </a:p>
          <a:p>
            <a:pPr marL="800100" lvl="1">
              <a:buFont typeface="Arial" panose="020B0604020202020204" pitchFamily="34" charset="0"/>
              <a:buChar char="•"/>
            </a:pPr>
            <a:r>
              <a:rPr lang="en-GB" sz="1400" dirty="0"/>
              <a:t>"[voter status] First Name Last Name (Affiliation)"</a:t>
            </a:r>
            <a:endParaRPr lang="en-US" sz="1400" dirty="0"/>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E9186FFB-FB5B-4923-BD4C-E8D0478B97F0}"/>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129539AA-C575-4B64-A153-B33835CC5C64}"/>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FCA6EDD1-4720-45B9-8B18-08C7AF47C492}"/>
              </a:ext>
            </a:extLst>
          </p:cNvPr>
          <p:cNvSpPr>
            <a:spLocks noGrp="1"/>
          </p:cNvSpPr>
          <p:nvPr>
            <p:ph type="dt" idx="15"/>
          </p:nvPr>
        </p:nvSpPr>
        <p:spPr/>
        <p:txBody>
          <a:bodyPr/>
          <a:lstStyle/>
          <a:p>
            <a:r>
              <a:rPr lang="en-US" dirty="0"/>
              <a:t>September 2021</a:t>
            </a:r>
            <a:endParaRPr lang="en-GB" dirty="0"/>
          </a:p>
        </p:txBody>
      </p:sp>
    </p:spTree>
    <p:extLst>
      <p:ext uri="{BB962C8B-B14F-4D97-AF65-F5344CB8AC3E}">
        <p14:creationId xmlns:p14="http://schemas.microsoft.com/office/powerpoint/2010/main" val="19084710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5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0A0F1EBF-63A8-4C75-8DB7-0D8CD44D0896}"/>
              </a:ext>
            </a:extLst>
          </p:cNvPr>
          <p:cNvSpPr>
            <a:spLocks noGrp="1"/>
          </p:cNvSpPr>
          <p:nvPr>
            <p:ph type="dt" idx="15"/>
          </p:nvPr>
        </p:nvSpPr>
        <p:spPr>
          <a:xfrm>
            <a:off x="696912" y="333375"/>
            <a:ext cx="2303451" cy="273050"/>
          </a:xfrm>
        </p:spPr>
        <p:txBody>
          <a:bodyPr/>
          <a:lstStyle/>
          <a:p>
            <a:r>
              <a:rPr lang="en-US" dirty="0"/>
              <a:t>September 2021</a:t>
            </a:r>
            <a:endParaRPr lang="en-GB" dirty="0"/>
          </a:p>
        </p:txBody>
      </p:sp>
    </p:spTree>
    <p:extLst>
      <p:ext uri="{BB962C8B-B14F-4D97-AF65-F5344CB8AC3E}">
        <p14:creationId xmlns:p14="http://schemas.microsoft.com/office/powerpoint/2010/main" val="16761965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7E449756-0417-4B99-B43D-0F2848CC3206}"/>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4BB4CFD1-21C6-467E-AB6E-3577A473F86D}"/>
              </a:ext>
            </a:extLst>
          </p:cNvPr>
          <p:cNvSpPr>
            <a:spLocks noGrp="1"/>
          </p:cNvSpPr>
          <p:nvPr>
            <p:ph type="dt" idx="15"/>
          </p:nvPr>
        </p:nvSpPr>
        <p:spPr>
          <a:xfrm>
            <a:off x="696912" y="333375"/>
            <a:ext cx="2303451" cy="273050"/>
          </a:xfrm>
        </p:spPr>
        <p:txBody>
          <a:bodyPr/>
          <a:lstStyle/>
          <a:p>
            <a:r>
              <a:rPr lang="en-US" dirty="0"/>
              <a:t>September 2021</a:t>
            </a:r>
            <a:endParaRPr lang="en-GB" dirty="0"/>
          </a:p>
        </p:txBody>
      </p:sp>
    </p:spTree>
    <p:extLst>
      <p:ext uri="{BB962C8B-B14F-4D97-AF65-F5344CB8AC3E}">
        <p14:creationId xmlns:p14="http://schemas.microsoft.com/office/powerpoint/2010/main" val="29271778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74955402-8C8A-40A5-8D95-EA2ABC87AC0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2C4C695-AFB3-4956-B721-DB0805BA0685}"/>
              </a:ext>
            </a:extLst>
          </p:cNvPr>
          <p:cNvSpPr>
            <a:spLocks noGrp="1"/>
          </p:cNvSpPr>
          <p:nvPr>
            <p:ph type="dt" idx="15"/>
          </p:nvPr>
        </p:nvSpPr>
        <p:spPr>
          <a:xfrm>
            <a:off x="696912" y="333375"/>
            <a:ext cx="2303451" cy="273050"/>
          </a:xfrm>
        </p:spPr>
        <p:txBody>
          <a:bodyPr/>
          <a:lstStyle/>
          <a:p>
            <a:r>
              <a:rPr lang="en-US" dirty="0"/>
              <a:t>September 2021</a:t>
            </a:r>
            <a:endParaRPr lang="en-GB" dirty="0"/>
          </a:p>
        </p:txBody>
      </p:sp>
    </p:spTree>
    <p:extLst>
      <p:ext uri="{BB962C8B-B14F-4D97-AF65-F5344CB8AC3E}">
        <p14:creationId xmlns:p14="http://schemas.microsoft.com/office/powerpoint/2010/main" val="4277600907"/>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76647</TotalTime>
  <Words>3228</Words>
  <Application>Microsoft Office PowerPoint</Application>
  <PresentationFormat>On-screen Show (4:3)</PresentationFormat>
  <Paragraphs>339</Paragraphs>
  <Slides>24</Slides>
  <Notes>4</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24</vt:i4>
      </vt:variant>
    </vt:vector>
  </HeadingPairs>
  <TitlesOfParts>
    <vt:vector size="31" baseType="lpstr">
      <vt:lpstr>Arial</vt:lpstr>
      <vt:lpstr>Arial Black</vt:lpstr>
      <vt:lpstr>Calibri</vt:lpstr>
      <vt:lpstr>Monotype Sorts</vt:lpstr>
      <vt:lpstr>Times New Roman</vt:lpstr>
      <vt:lpstr>Office Theme</vt:lpstr>
      <vt:lpstr>Document</vt:lpstr>
      <vt:lpstr>TGbe September 2021 Meeting Agenda</vt:lpstr>
      <vt:lpstr>IEEE 802.11 TGbe: Enhancements for Extremely High Throughput (EHT) WLAN Task Group</vt:lpstr>
      <vt:lpstr>Registration for the September 802 electronic plenary session</vt:lpstr>
      <vt:lpstr>Meeting Protocol</vt:lpstr>
      <vt:lpstr>Attendance, Voting &amp; Document Status</vt:lpstr>
      <vt:lpstr>Attendance Reminder</vt:lpstr>
      <vt:lpstr>Patent Policy</vt:lpstr>
      <vt:lpstr>Participants have a duty to inform the IEEE</vt:lpstr>
      <vt:lpstr>Ways to inform IEEE</vt:lpstr>
      <vt:lpstr>Other guidelines for IEEE WG meetings</vt:lpstr>
      <vt:lpstr>Patent-related information</vt:lpstr>
      <vt:lpstr>Participation in IEEE 802 Meetings</vt:lpstr>
      <vt:lpstr>Copyright Policy</vt:lpstr>
      <vt:lpstr>IEEE SA Copyright Policy</vt:lpstr>
      <vt:lpstr>IEEE SA Copyright Policy</vt:lpstr>
      <vt:lpstr>Agenda Items for the Week</vt:lpstr>
      <vt:lpstr>Agenda Overview</vt:lpstr>
      <vt:lpstr>Monday PHY Agenda (19:00-21:00)</vt:lpstr>
      <vt:lpstr>Monday MAC Agenda (19:00-21:00)</vt:lpstr>
      <vt:lpstr>Wednesday Joint Agenda (09:00-11:00)</vt:lpstr>
      <vt:lpstr>Thursday PHY Agenda (09:00-11:00)</vt:lpstr>
      <vt:lpstr>Thursday MAC Agenda (09:00-11:00)</vt:lpstr>
      <vt:lpstr>Monday Joint Agenda (09:00-11:00)</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TGbe Meeting Agenda</dc:title>
  <dc:creator>Alfred Asterjadhi</dc:creator>
  <cp:lastModifiedBy>Alfred Aster</cp:lastModifiedBy>
  <cp:revision>1420</cp:revision>
  <cp:lastPrinted>1601-01-01T00:00:00Z</cp:lastPrinted>
  <dcterms:created xsi:type="dcterms:W3CDTF">2017-01-26T15:28:16Z</dcterms:created>
  <dcterms:modified xsi:type="dcterms:W3CDTF">2021-09-14T17:54:04Z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ies>
</file>