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2" r:id="rId4"/>
    <p:sldId id="340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C228F-5215-45D7-AE22-68647A2D97C1}" v="10" dt="2021-09-20T01:25:37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88" y="3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262F3D0D-792A-401A-AE5E-D64C8F795080}"/>
    <pc:docChg chg="undo custSel addSld delSld modSld modMainMaster">
      <pc:chgData name="Joseph Levy" userId="3766db8f-7892-44ce-ae9b-8fce39950acf" providerId="ADAL" clId="{262F3D0D-792A-401A-AE5E-D64C8F795080}" dt="2021-05-18T02:37:42.835" v="1618" actId="404"/>
      <pc:docMkLst>
        <pc:docMk/>
      </pc:docMkLst>
      <pc:sldChg chg="modSp mod">
        <pc:chgData name="Joseph Levy" userId="3766db8f-7892-44ce-ae9b-8fce39950acf" providerId="ADAL" clId="{262F3D0D-792A-401A-AE5E-D64C8F795080}" dt="2021-05-18T02:04:47.929" v="1053" actId="6549"/>
        <pc:sldMkLst>
          <pc:docMk/>
          <pc:sldMk cId="4091266737" sldId="338"/>
        </pc:sldMkLst>
        <pc:spChg chg="mod">
          <ac:chgData name="Joseph Levy" userId="3766db8f-7892-44ce-ae9b-8fce39950acf" providerId="ADAL" clId="{262F3D0D-792A-401A-AE5E-D64C8F795080}" dt="2021-05-18T02:04:37.207" v="1050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04:47.929" v="1053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25:41.658" v="1452" actId="1076"/>
        <pc:sldMkLst>
          <pc:docMk/>
          <pc:sldMk cId="3748791487" sldId="339"/>
        </pc:sldMkLst>
        <pc:spChg chg="mod">
          <ac:chgData name="Joseph Levy" userId="3766db8f-7892-44ce-ae9b-8fce39950acf" providerId="ADAL" clId="{262F3D0D-792A-401A-AE5E-D64C8F795080}" dt="2021-05-18T02:25:41.658" v="1452" actId="1076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5:27.945" v="1606" actId="20577"/>
        <pc:sldMkLst>
          <pc:docMk/>
          <pc:sldMk cId="1590738440" sldId="340"/>
        </pc:sldMkLst>
        <pc:spChg chg="mod">
          <ac:chgData name="Joseph Levy" userId="3766db8f-7892-44ce-ae9b-8fce39950acf" providerId="ADAL" clId="{262F3D0D-792A-401A-AE5E-D64C8F795080}" dt="2021-05-18T01:41:15.664" v="101" actId="6549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5:27.945" v="160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3:51.649" v="1568" actId="6549"/>
        <pc:sldMkLst>
          <pc:docMk/>
          <pc:sldMk cId="3550479006" sldId="341"/>
        </pc:sldMkLst>
        <pc:spChg chg="mod">
          <ac:chgData name="Joseph Levy" userId="3766db8f-7892-44ce-ae9b-8fce39950acf" providerId="ADAL" clId="{262F3D0D-792A-401A-AE5E-D64C8F795080}" dt="2021-05-18T02:33:51.649" v="1568" actId="6549"/>
          <ac:spMkLst>
            <pc:docMk/>
            <pc:sldMk cId="3550479006" sldId="341"/>
            <ac:spMk id="9" creationId="{18AF95E2-06FF-462E-926F-8BD2B0029A66}"/>
          </ac:spMkLst>
        </pc:spChg>
      </pc:sldChg>
      <pc:sldChg chg="del">
        <pc:chgData name="Joseph Levy" userId="3766db8f-7892-44ce-ae9b-8fce39950acf" providerId="ADAL" clId="{262F3D0D-792A-401A-AE5E-D64C8F795080}" dt="2021-05-18T01:57:29.485" v="808" actId="47"/>
        <pc:sldMkLst>
          <pc:docMk/>
          <pc:sldMk cId="355749990" sldId="342"/>
        </pc:sldMkLst>
      </pc:sldChg>
      <pc:sldChg chg="modSp add mod">
        <pc:chgData name="Joseph Levy" userId="3766db8f-7892-44ce-ae9b-8fce39950acf" providerId="ADAL" clId="{262F3D0D-792A-401A-AE5E-D64C8F795080}" dt="2021-05-18T02:37:42.835" v="1618" actId="404"/>
        <pc:sldMkLst>
          <pc:docMk/>
          <pc:sldMk cId="2512254608" sldId="342"/>
        </pc:sldMkLst>
        <pc:spChg chg="mod">
          <ac:chgData name="Joseph Levy" userId="3766db8f-7892-44ce-ae9b-8fce39950acf" providerId="ADAL" clId="{262F3D0D-792A-401A-AE5E-D64C8F795080}" dt="2021-05-18T02:26:37.715" v="1491" actId="6549"/>
          <ac:spMkLst>
            <pc:docMk/>
            <pc:sldMk cId="2512254608" sldId="342"/>
            <ac:spMk id="7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7:42.835" v="1618" actId="404"/>
          <ac:spMkLst>
            <pc:docMk/>
            <pc:sldMk cId="2512254608" sldId="342"/>
            <ac:spMk id="8" creationId="{00000000-0000-0000-0000-000000000000}"/>
          </ac:spMkLst>
        </pc:spChg>
      </pc:sldChg>
      <pc:sldChg chg="del">
        <pc:chgData name="Joseph Levy" userId="3766db8f-7892-44ce-ae9b-8fce39950acf" providerId="ADAL" clId="{262F3D0D-792A-401A-AE5E-D64C8F795080}" dt="2021-05-18T01:57:35.430" v="809" actId="47"/>
        <pc:sldMkLst>
          <pc:docMk/>
          <pc:sldMk cId="4268019466" sldId="343"/>
        </pc:sldMkLst>
      </pc:sldChg>
      <pc:sldMasterChg chg="modSp mod">
        <pc:chgData name="Joseph Levy" userId="3766db8f-7892-44ce-ae9b-8fce39950acf" providerId="ADAL" clId="{262F3D0D-792A-401A-AE5E-D64C8F795080}" dt="2021-05-18T02:05:36.892" v="1060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262F3D0D-792A-401A-AE5E-D64C8F795080}" dt="2021-05-18T02:05:36.892" v="106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256C228F-5215-45D7-AE22-68647A2D97C1}"/>
    <pc:docChg chg="custSel modSld modMainMaster">
      <pc:chgData name="Joseph Levy" userId="3766db8f-7892-44ce-ae9b-8fce39950acf" providerId="ADAL" clId="{256C228F-5215-45D7-AE22-68647A2D97C1}" dt="2021-09-20T01:26:47.099" v="1187" actId="1076"/>
      <pc:docMkLst>
        <pc:docMk/>
      </pc:docMkLst>
      <pc:sldChg chg="modSp mod">
        <pc:chgData name="Joseph Levy" userId="3766db8f-7892-44ce-ae9b-8fce39950acf" providerId="ADAL" clId="{256C228F-5215-45D7-AE22-68647A2D97C1}" dt="2021-09-20T00:49:41.725" v="22" actId="6549"/>
        <pc:sldMkLst>
          <pc:docMk/>
          <pc:sldMk cId="4091266737" sldId="338"/>
        </pc:sldMkLst>
        <pc:spChg chg="mod">
          <ac:chgData name="Joseph Levy" userId="3766db8f-7892-44ce-ae9b-8fce39950acf" providerId="ADAL" clId="{256C228F-5215-45D7-AE22-68647A2D97C1}" dt="2021-09-20T00:49:38.441" v="20" actId="20577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256C228F-5215-45D7-AE22-68647A2D97C1}" dt="2021-09-20T00:49:41.725" v="22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256C228F-5215-45D7-AE22-68647A2D97C1}" dt="2021-09-20T00:50:12.813" v="51" actId="6549"/>
        <pc:sldMkLst>
          <pc:docMk/>
          <pc:sldMk cId="3748791487" sldId="339"/>
        </pc:sldMkLst>
        <pc:spChg chg="mod">
          <ac:chgData name="Joseph Levy" userId="3766db8f-7892-44ce-ae9b-8fce39950acf" providerId="ADAL" clId="{256C228F-5215-45D7-AE22-68647A2D97C1}" dt="2021-09-20T00:50:12.813" v="51" actId="6549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256C228F-5215-45D7-AE22-68647A2D97C1}" dt="2021-09-20T01:26:32.979" v="1185" actId="1076"/>
        <pc:sldMkLst>
          <pc:docMk/>
          <pc:sldMk cId="1590738440" sldId="340"/>
        </pc:sldMkLst>
        <pc:spChg chg="mod">
          <ac:chgData name="Joseph Levy" userId="3766db8f-7892-44ce-ae9b-8fce39950acf" providerId="ADAL" clId="{256C228F-5215-45D7-AE22-68647A2D97C1}" dt="2021-09-20T01:24:06.202" v="1139" actId="20577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256C228F-5215-45D7-AE22-68647A2D97C1}" dt="2021-09-20T01:26:32.979" v="1185" actId="1076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256C228F-5215-45D7-AE22-68647A2D97C1}" dt="2021-09-20T01:25:59.201" v="1181" actId="1076"/>
        <pc:sldMkLst>
          <pc:docMk/>
          <pc:sldMk cId="3550479006" sldId="341"/>
        </pc:sldMkLst>
        <pc:spChg chg="mod">
          <ac:chgData name="Joseph Levy" userId="3766db8f-7892-44ce-ae9b-8fce39950acf" providerId="ADAL" clId="{256C228F-5215-45D7-AE22-68647A2D97C1}" dt="2021-09-20T01:25:59.201" v="1181" actId="1076"/>
          <ac:spMkLst>
            <pc:docMk/>
            <pc:sldMk cId="3550479006" sldId="341"/>
            <ac:spMk id="9" creationId="{18AF95E2-06FF-462E-926F-8BD2B0029A66}"/>
          </ac:spMkLst>
        </pc:spChg>
      </pc:sldChg>
      <pc:sldChg chg="modSp mod">
        <pc:chgData name="Joseph Levy" userId="3766db8f-7892-44ce-ae9b-8fce39950acf" providerId="ADAL" clId="{256C228F-5215-45D7-AE22-68647A2D97C1}" dt="2021-09-20T01:26:47.099" v="1187" actId="1076"/>
        <pc:sldMkLst>
          <pc:docMk/>
          <pc:sldMk cId="2512254608" sldId="342"/>
        </pc:sldMkLst>
        <pc:spChg chg="mod">
          <ac:chgData name="Joseph Levy" userId="3766db8f-7892-44ce-ae9b-8fce39950acf" providerId="ADAL" clId="{256C228F-5215-45D7-AE22-68647A2D97C1}" dt="2021-09-20T01:26:47.099" v="1187" actId="1076"/>
          <ac:spMkLst>
            <pc:docMk/>
            <pc:sldMk cId="2512254608" sldId="342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256C228F-5215-45D7-AE22-68647A2D97C1}" dt="2021-09-20T01:26:18.872" v="1183" actId="1076"/>
        <pc:sldMkLst>
          <pc:docMk/>
          <pc:sldMk cId="509424737" sldId="343"/>
        </pc:sldMkLst>
        <pc:spChg chg="mod">
          <ac:chgData name="Joseph Levy" userId="3766db8f-7892-44ce-ae9b-8fce39950acf" providerId="ADAL" clId="{256C228F-5215-45D7-AE22-68647A2D97C1}" dt="2021-09-20T01:24:28.333" v="1179" actId="20577"/>
          <ac:spMkLst>
            <pc:docMk/>
            <pc:sldMk cId="509424737" sldId="343"/>
            <ac:spMk id="2" creationId="{00000000-0000-0000-0000-000000000000}"/>
          </ac:spMkLst>
        </pc:spChg>
        <pc:spChg chg="mod">
          <ac:chgData name="Joseph Levy" userId="3766db8f-7892-44ce-ae9b-8fce39950acf" providerId="ADAL" clId="{256C228F-5215-45D7-AE22-68647A2D97C1}" dt="2021-09-20T01:26:18.872" v="1183" actId="1076"/>
          <ac:spMkLst>
            <pc:docMk/>
            <pc:sldMk cId="509424737" sldId="343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256C228F-5215-45D7-AE22-68647A2D97C1}" dt="2021-09-20T00:49:11.585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256C228F-5215-45D7-AE22-68647A2D97C1}" dt="2021-09-20T00:49:11.585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01ACA17B-13DE-4151-9030-C151B6650A0B}"/>
    <pc:docChg chg="custSel addSld modSld modMainMaster">
      <pc:chgData name="Joseph Levy" userId="3766db8f-7892-44ce-ae9b-8fce39950acf" providerId="ADAL" clId="{01ACA17B-13DE-4151-9030-C151B6650A0B}" dt="2021-07-20T03:53:13.922" v="2238" actId="20577"/>
      <pc:docMkLst>
        <pc:docMk/>
      </pc:docMkLst>
      <pc:sldChg chg="modSp mod">
        <pc:chgData name="Joseph Levy" userId="3766db8f-7892-44ce-ae9b-8fce39950acf" providerId="ADAL" clId="{01ACA17B-13DE-4151-9030-C151B6650A0B}" dt="2021-07-20T02:49:41.246" v="14" actId="20577"/>
        <pc:sldMkLst>
          <pc:docMk/>
          <pc:sldMk cId="4091266737" sldId="338"/>
        </pc:sldMkLst>
        <pc:spChg chg="mod">
          <ac:chgData name="Joseph Levy" userId="3766db8f-7892-44ce-ae9b-8fce39950acf" providerId="ADAL" clId="{01ACA17B-13DE-4151-9030-C151B6650A0B}" dt="2021-07-20T02:49:41.246" v="14" actId="20577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2:49:35.070" v="10" actId="20577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2:49:58.296" v="39" actId="6549"/>
        <pc:sldMkLst>
          <pc:docMk/>
          <pc:sldMk cId="3748791487" sldId="339"/>
        </pc:sldMkLst>
        <pc:spChg chg="mod">
          <ac:chgData name="Joseph Levy" userId="3766db8f-7892-44ce-ae9b-8fce39950acf" providerId="ADAL" clId="{01ACA17B-13DE-4151-9030-C151B6650A0B}" dt="2021-07-20T02:49:58.296" v="39" actId="6549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3:40:01.781" v="1956" actId="6549"/>
        <pc:sldMkLst>
          <pc:docMk/>
          <pc:sldMk cId="1590738440" sldId="340"/>
        </pc:sldMkLst>
        <pc:spChg chg="mod">
          <ac:chgData name="Joseph Levy" userId="3766db8f-7892-44ce-ae9b-8fce39950acf" providerId="ADAL" clId="{01ACA17B-13DE-4151-9030-C151B6650A0B}" dt="2021-07-20T03:27:13.106" v="1395" actId="14100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3:40:01.781" v="1956" actId="6549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3:50:58.979" v="2225" actId="20577"/>
        <pc:sldMkLst>
          <pc:docMk/>
          <pc:sldMk cId="3550479006" sldId="341"/>
        </pc:sldMkLst>
        <pc:spChg chg="mod">
          <ac:chgData name="Joseph Levy" userId="3766db8f-7892-44ce-ae9b-8fce39950acf" providerId="ADAL" clId="{01ACA17B-13DE-4151-9030-C151B6650A0B}" dt="2021-07-20T03:15:05.020" v="877" actId="1076"/>
          <ac:spMkLst>
            <pc:docMk/>
            <pc:sldMk cId="3550479006" sldId="341"/>
            <ac:spMk id="7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3:50:58.979" v="2225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mod">
        <pc:chgData name="Joseph Levy" userId="3766db8f-7892-44ce-ae9b-8fce39950acf" providerId="ADAL" clId="{01ACA17B-13DE-4151-9030-C151B6650A0B}" dt="2021-07-20T02:50:57.499" v="79" actId="6549"/>
        <pc:sldMkLst>
          <pc:docMk/>
          <pc:sldMk cId="2512254608" sldId="342"/>
        </pc:sldMkLst>
        <pc:spChg chg="mod">
          <ac:chgData name="Joseph Levy" userId="3766db8f-7892-44ce-ae9b-8fce39950acf" providerId="ADAL" clId="{01ACA17B-13DE-4151-9030-C151B6650A0B}" dt="2021-07-20T02:50:57.499" v="79" actId="6549"/>
          <ac:spMkLst>
            <pc:docMk/>
            <pc:sldMk cId="2512254608" sldId="342"/>
            <ac:spMk id="8" creationId="{00000000-0000-0000-0000-000000000000}"/>
          </ac:spMkLst>
        </pc:spChg>
      </pc:sldChg>
      <pc:sldChg chg="modSp add mod">
        <pc:chgData name="Joseph Levy" userId="3766db8f-7892-44ce-ae9b-8fce39950acf" providerId="ADAL" clId="{01ACA17B-13DE-4151-9030-C151B6650A0B}" dt="2021-07-20T03:53:13.922" v="2238" actId="20577"/>
        <pc:sldMkLst>
          <pc:docMk/>
          <pc:sldMk cId="509424737" sldId="343"/>
        </pc:sldMkLst>
        <pc:spChg chg="mod">
          <ac:chgData name="Joseph Levy" userId="3766db8f-7892-44ce-ae9b-8fce39950acf" providerId="ADAL" clId="{01ACA17B-13DE-4151-9030-C151B6650A0B}" dt="2021-07-20T03:53:13.922" v="2238" actId="20577"/>
          <ac:spMkLst>
            <pc:docMk/>
            <pc:sldMk cId="509424737" sldId="343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01ACA17B-13DE-4151-9030-C151B6650A0B}" dt="2021-07-20T02:49:20.218" v="7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01ACA17B-13DE-4151-9030-C151B6650A0B}" dt="2021-07-20T02:49:20.218" v="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1311-03-AANI-aani-sc-agenda-september-2021-interim.ppt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cn/21/11-21-0170-00-0000-2021-jan-liaison-from-wba-re-convergenc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5-AANI-draft-technical-report-on-interworking-between-3gpp-5g-network-wlan.docx" TargetMode="External"/><Relationship Id="rId2" Type="http://schemas.openxmlformats.org/officeDocument/2006/relationships/hyperlink" Target="https://mentor.ieee.org/802.11/dcn/21/11-21-1514-00-AANI-press-release-for-aani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013-16-AANI-draft-technical-report-on-interworking-between-3gpp-5g-network-wlan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98-03-AANI-draft-ls-response-to-wba-qos-material.docx" TargetMode="External"/><Relationship Id="rId2" Type="http://schemas.openxmlformats.org/officeDocument/2006/relationships/hyperlink" Target="https://mentor.ieee.org/802.11/dcn/21/11-21-1198-02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September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2021-09-19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September </a:t>
            </a:r>
            <a:r>
              <a:rPr lang="en-US" dirty="0"/>
              <a:t>2021 802.11 Interim Meeting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6942" y="1494405"/>
            <a:ext cx="11277599" cy="4525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3 Teleconferences were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11-21/1311r3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Monday 13 September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14 July 202111:15-13:15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Friday 17 July 2021 9:00-11:00 h ET</a:t>
            </a:r>
          </a:p>
          <a:p>
            <a:pPr marL="0" indent="0"/>
            <a:r>
              <a:rPr lang="en-GB" sz="2800" dirty="0"/>
              <a:t>The AANI SC has made progress on the two topics on the AANI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 (</a:t>
            </a:r>
            <a:r>
              <a:rPr lang="en-US" sz="24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The reply LS to the WBA LS </a:t>
            </a:r>
            <a:r>
              <a:rPr lang="en-US" sz="2400" b="0" dirty="0"/>
              <a:t>(LS </a:t>
            </a:r>
            <a:r>
              <a:rPr lang="en-US" sz="2400" b="0" dirty="0">
                <a:hlinkClick r:id="rId4"/>
              </a:rPr>
              <a:t>11-21-0170r0</a:t>
            </a:r>
            <a:r>
              <a:rPr lang="en-US" sz="2400" b="0" dirty="0"/>
              <a:t>, related presentation </a:t>
            </a:r>
            <a:r>
              <a:rPr lang="en-US" sz="2400" b="0" dirty="0">
                <a:solidFill>
                  <a:srgbClr val="CCCCFF"/>
                </a:solidFill>
              </a:rPr>
              <a:t>11-21/0408r0</a:t>
            </a:r>
            <a:r>
              <a:rPr lang="en-US" sz="2400" b="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2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522054"/>
          </a:xfrm>
        </p:spPr>
        <p:txBody>
          <a:bodyPr/>
          <a:lstStyle/>
          <a:p>
            <a:r>
              <a:rPr lang="en-US" dirty="0"/>
              <a:t>Technical Report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46" y="1157521"/>
            <a:ext cx="11346391" cy="5330195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Technical report: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+mj-lt"/>
                <a:hlinkClick r:id="rId2"/>
              </a:rPr>
              <a:t>11-21/1514r0</a:t>
            </a:r>
            <a:r>
              <a:rPr lang="en-US" altLang="en-US" sz="1800" dirty="0">
                <a:latin typeface="+mj-lt"/>
              </a:rPr>
              <a:t> </a:t>
            </a:r>
            <a:r>
              <a:rPr lang="en-US" altLang="en-US" sz="1600" dirty="0"/>
              <a:t>“</a:t>
            </a:r>
            <a:r>
              <a:rPr lang="en-US" sz="1600" dirty="0"/>
              <a:t>Press Release for AANI: Interworking between 3GPP 5G Network &amp; WLAN”, Hyun Seo Oh (ETRI)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3"/>
              </a:rPr>
              <a:t>11-20/0013r15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4"/>
              </a:rPr>
              <a:t>11-20/0013r16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0" indent="0"/>
            <a:r>
              <a:rPr lang="en-US" dirty="0"/>
              <a:t>Progress on</a:t>
            </a:r>
            <a:r>
              <a:rPr lang="en-GB" dirty="0"/>
              <a:t>: “</a:t>
            </a:r>
            <a:r>
              <a:rPr lang="en-US" dirty="0"/>
              <a:t>Interworking between 3GPP 5G network &amp; WLAN”</a:t>
            </a:r>
            <a:endParaRPr lang="en-US" sz="2000" u="sng" dirty="0">
              <a:solidFill>
                <a:srgbClr val="0000FF"/>
              </a:solidFill>
              <a:latin typeface="+mj-lt"/>
            </a:endParaRPr>
          </a:p>
          <a:p>
            <a:pPr marL="0" indent="0"/>
            <a:r>
              <a:rPr lang="en-US" sz="2200" b="0" dirty="0"/>
              <a:t>The technical report was reviewed and updated.</a:t>
            </a:r>
          </a:p>
          <a:p>
            <a:r>
              <a:rPr lang="en-US" sz="2200" b="0" dirty="0"/>
              <a:t>A Motion was passed in the AANI SC:</a:t>
            </a:r>
            <a:br>
              <a:rPr lang="en-US" sz="2200" b="0" dirty="0"/>
            </a:br>
            <a:r>
              <a:rPr lang="en-US" sz="3200" dirty="0">
                <a:solidFill>
                  <a:schemeClr val="tx1"/>
                </a:solidFill>
              </a:rPr>
              <a:t>The AANI SC requests 802.11 WG to review and consider the completed report in </a:t>
            </a:r>
            <a:r>
              <a:rPr lang="en-US" sz="3200" dirty="0">
                <a:solidFill>
                  <a:schemeClr val="tx1"/>
                </a:solidFill>
                <a:hlinkClick r:id="rId4"/>
              </a:rPr>
              <a:t>11-20/0013r16</a:t>
            </a:r>
            <a:r>
              <a:rPr lang="en-US" sz="3200" dirty="0">
                <a:solidFill>
                  <a:schemeClr val="tx1"/>
                </a:solidFill>
              </a:rPr>
              <a:t> the “Draft technical report on interworking between 3GPP 5G network &amp; WLAN”.  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Moved: Stuart Kerry; Second: Marco Hernandez </a:t>
            </a:r>
            <a:br>
              <a:rPr lang="en-US" sz="3200" b="0" dirty="0">
                <a:solidFill>
                  <a:schemeClr val="tx1"/>
                </a:solidFill>
              </a:rPr>
            </a:br>
            <a:r>
              <a:rPr lang="en-US" sz="3200" b="0" dirty="0">
                <a:solidFill>
                  <a:schemeClr val="tx1"/>
                </a:solidFill>
              </a:rPr>
              <a:t>Yes 14, No 0, Abs 0, DNV 1 – unanimous</a:t>
            </a:r>
            <a:endParaRPr lang="en-US" sz="2800" b="0" dirty="0"/>
          </a:p>
          <a:p>
            <a:pPr>
              <a:buFont typeface="+mj-lt"/>
              <a:buAutoNum type="alphaLcParenR"/>
            </a:pP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WBA Reply LS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19" y="1245067"/>
            <a:ext cx="11026774" cy="5027613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802.11 Reply LS to WBA: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2"/>
              </a:rPr>
              <a:t>11-21/1198r2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3"/>
              </a:rPr>
              <a:t>11-21/1198r3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  <a:endParaRPr lang="en-US" sz="1800" b="0" dirty="0"/>
          </a:p>
          <a:p>
            <a:pPr marL="0" indent="0"/>
            <a:r>
              <a:rPr lang="en-US" dirty="0"/>
              <a:t>Progress was made on the 802.11 reply LS to WBA 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The draft document (</a:t>
            </a:r>
            <a:r>
              <a:rPr lang="en-US" sz="2000" dirty="0">
                <a:hlinkClick r:id="rId2"/>
              </a:rPr>
              <a:t>11-21/1198r2)</a:t>
            </a:r>
            <a:r>
              <a:rPr lang="en-US" sz="2000" dirty="0"/>
              <a:t> </a:t>
            </a:r>
            <a:r>
              <a:rPr lang="en-US" b="0" dirty="0"/>
              <a:t>was discussed and updated</a:t>
            </a:r>
          </a:p>
          <a:p>
            <a:r>
              <a:rPr lang="en-US" dirty="0"/>
              <a:t>A motion was passed:</a:t>
            </a:r>
            <a:br>
              <a:rPr lang="en-US" dirty="0"/>
            </a:br>
            <a:r>
              <a:rPr lang="en-US" sz="3200" b="1" dirty="0">
                <a:solidFill>
                  <a:schemeClr val="tx1"/>
                </a:solidFill>
              </a:rPr>
              <a:t>The AANI SC requests the 802.11 WG to send the reply LS in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11-21/1198r3</a:t>
            </a:r>
            <a:r>
              <a:rPr lang="en-US" sz="3200" b="1" u="sng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“Draft LS Response to WBA QoS material” to WBA, with editorial privileges given to the WG Chair.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Moved: Thomas Derham; Second: Marco Hernandez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3200" b="0" dirty="0">
                <a:solidFill>
                  <a:schemeClr val="tx1"/>
                </a:solidFill>
              </a:rPr>
              <a:t>Yes 4, No 1, Abs 2, DNV 2 – Passed</a:t>
            </a:r>
            <a:endParaRPr lang="en-US" b="0" dirty="0"/>
          </a:p>
          <a:p>
            <a:pPr marL="0" indent="0"/>
            <a:r>
              <a:rPr lang="en-US" b="0" dirty="0"/>
              <a:t>A motion will be made to send this reply LS later in this meeting.</a:t>
            </a:r>
          </a:p>
          <a:p>
            <a:pPr marL="857250" lvl="1" indent="-457200">
              <a:buFont typeface="+mj-lt"/>
              <a:buAutoNum type="alphaLcParenR"/>
            </a:pP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2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725764"/>
            <a:ext cx="7772400" cy="6026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586971" y="1466989"/>
            <a:ext cx="9822392" cy="486989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November Interim Teleconferences (TBC)</a:t>
            </a:r>
            <a:br>
              <a:rPr lang="it-IT" altLang="en-US" dirty="0"/>
            </a:br>
            <a:r>
              <a:rPr lang="it-IT" altLang="en-US" b="0" dirty="0"/>
              <a:t>the AANI SC - requested 2 meeting slots: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ET</a:t>
            </a:r>
            <a:endParaRPr lang="it-IT" altLang="en-US" dirty="0"/>
          </a:p>
          <a:p>
            <a:r>
              <a:rPr lang="it-IT" altLang="en-US" dirty="0"/>
              <a:t>AANI SC Teleconference Plan – Agendas will be provided: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None scheduled, will be scheduled as required - with 10 days notification</a:t>
            </a:r>
          </a:p>
          <a:p>
            <a:endParaRPr lang="en-US" sz="2000" dirty="0"/>
          </a:p>
          <a:p>
            <a:r>
              <a:rPr lang="en-US" sz="2000" dirty="0"/>
              <a:t>The AANI SC is contribution driven, if you have a topic appropriate for the AANI SC please provide a contribution and notify the Chair. 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19592</TotalTime>
  <Words>594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Technical Report Status – September 2021</vt:lpstr>
      <vt:lpstr>WBA Reply LS Status – September 2021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252</cp:revision>
  <cp:lastPrinted>1601-01-01T00:00:00Z</cp:lastPrinted>
  <dcterms:created xsi:type="dcterms:W3CDTF">2017-06-02T20:57:23Z</dcterms:created>
  <dcterms:modified xsi:type="dcterms:W3CDTF">2021-09-20T01:27:00Z</dcterms:modified>
</cp:coreProperties>
</file>