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96"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0"/>
    <p:restoredTop sz="96786"/>
  </p:normalViewPr>
  <p:slideViewPr>
    <p:cSldViewPr snapToGrid="0" snapToObjects="1">
      <p:cViewPr varScale="1">
        <p:scale>
          <a:sx n="100" d="100"/>
          <a:sy n="100"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82C31DC-555B-4B13-A323-291DF65BF0F9}"/>
    <pc:docChg chg="modSld modMainMaster">
      <pc:chgData name="Ansley, Carol (CCI-Atlanta)" userId="cbcdc21a-90c4-4b2f-81f7-da4165205229" providerId="ADAL" clId="{C82C31DC-555B-4B13-A323-291DF65BF0F9}" dt="2021-08-12T14:14:30.246" v="242" actId="207"/>
      <pc:docMkLst>
        <pc:docMk/>
      </pc:docMkLst>
      <pc:sldChg chg="modSp mod">
        <pc:chgData name="Ansley, Carol (CCI-Atlanta)" userId="cbcdc21a-90c4-4b2f-81f7-da4165205229" providerId="ADAL" clId="{C82C31DC-555B-4B13-A323-291DF65BF0F9}" dt="2021-08-12T14:14:30.246" v="242" actId="207"/>
        <pc:sldMkLst>
          <pc:docMk/>
          <pc:sldMk cId="247001572" sldId="296"/>
        </pc:sldMkLst>
        <pc:spChg chg="mod">
          <ac:chgData name="Ansley, Carol (CCI-Atlanta)" userId="cbcdc21a-90c4-4b2f-81f7-da4165205229" providerId="ADAL" clId="{C82C31DC-555B-4B13-A323-291DF65BF0F9}" dt="2021-08-12T14:14:30.246" v="242" actId="207"/>
          <ac:spMkLst>
            <pc:docMk/>
            <pc:sldMk cId="247001572" sldId="296"/>
            <ac:spMk id="3" creationId="{D9119F4E-FC06-F646-87EB-EF12912A7052}"/>
          </ac:spMkLst>
        </pc:spChg>
      </pc:sldChg>
      <pc:sldMasterChg chg="modSp mod">
        <pc:chgData name="Ansley, Carol (CCI-Atlanta)" userId="cbcdc21a-90c4-4b2f-81f7-da4165205229" providerId="ADAL" clId="{C82C31DC-555B-4B13-A323-291DF65BF0F9}" dt="2021-08-12T12:32:24.372" v="1" actId="20577"/>
        <pc:sldMasterMkLst>
          <pc:docMk/>
          <pc:sldMasterMk cId="0" sldId="2147483648"/>
        </pc:sldMasterMkLst>
        <pc:spChg chg="mod">
          <ac:chgData name="Ansley, Carol (CCI-Atlanta)" userId="cbcdc21a-90c4-4b2f-81f7-da4165205229" providerId="ADAL" clId="{C82C31DC-555B-4B13-A323-291DF65BF0F9}" dt="2021-08-12T12:32:24.37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1309r1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1-08-10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August</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August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12</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9754</TotalTime>
  <Words>1877</Words>
  <Application>Microsoft Office PowerPoint</Application>
  <PresentationFormat>On-screen Show (4:3)</PresentationFormat>
  <Paragraphs>155</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121</cp:revision>
  <dcterms:modified xsi:type="dcterms:W3CDTF">2021-08-12T14:14:34Z</dcterms:modified>
</cp:coreProperties>
</file>