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366"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1350" autoAdjust="0"/>
    <p:restoredTop sz="94660"/>
  </p:normalViewPr>
  <p:slideViewPr>
    <p:cSldViewPr>
      <p:cViewPr varScale="1">
        <p:scale>
          <a:sx n="106" d="100"/>
          <a:sy n="106" d="100"/>
        </p:scale>
        <p:origin x="88" y="4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802.11-21/1307r2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bahareh.sagedhi@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claudiodasilva@fb.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Yujin.Noh@senscomm.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pecclesi@cisco.com" TargetMode="External"/><Relationship Id="rId9" Type="http://schemas.openxmlformats.org/officeDocument/2006/relationships/hyperlink" Target="mailto:harrybims@me.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2021-09-13</a:t>
            </a:r>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800" dirty="0"/>
              <a:t>P802.11az was started on D3.0 out of January 2021 (Robert Stacey,  Emily Qi, Edward Au, Carol Ansley, Peter Ecclesine, Yongho Seok, Mark Hamilton) </a:t>
            </a:r>
            <a:r>
              <a:rPr lang="en-US" sz="1800" dirty="0">
                <a:solidFill>
                  <a:srgbClr val="FF0000"/>
                </a:solidFill>
              </a:rPr>
              <a:t>21/0329r7 July 15, 2021 </a:t>
            </a:r>
            <a:r>
              <a:rPr lang="en-US" sz="1800">
                <a:solidFill>
                  <a:srgbClr val="FF0000"/>
                </a:solidFill>
              </a:rPr>
              <a:t>MDR complete</a:t>
            </a:r>
            <a:endParaRPr lang="en-US" sz="1800" dirty="0">
              <a:solidFill>
                <a:srgbClr val="FF0000"/>
              </a:solidFill>
            </a:endParaRPr>
          </a:p>
          <a:p>
            <a:r>
              <a:rPr lang="en-US" sz="1800" dirty="0"/>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editors reviewed most of the findings. The MIB findings came in after the editors meeting. They are present in r4.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TGaz</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editor will provide feedback on the findings. </a:t>
            </a:r>
            <a:endParaRPr lang="en-US" sz="1800" dirty="0"/>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from Edward Au email:</a:t>
            </a:r>
          </a:p>
          <a:p>
            <a:pPr marL="0" marR="0">
              <a:spcBef>
                <a:spcPts val="0"/>
              </a:spcBef>
              <a:spcAft>
                <a:spcPts val="0"/>
              </a:spcAft>
            </a:pPr>
            <a:r>
              <a:rPr lang="en-US" sz="1800" dirty="0">
                <a:solidFill>
                  <a:schemeClr val="tx1"/>
                </a:solidFill>
                <a:effectLst/>
                <a:ea typeface="Times New Roman" panose="02020603050405020304" pitchFamily="18" charset="0"/>
              </a:rPr>
              <a:t>[</a:t>
            </a:r>
            <a:r>
              <a:rPr lang="en-US" sz="1800" b="0" dirty="0">
                <a:solidFill>
                  <a:schemeClr val="tx1"/>
                </a:solidFill>
                <a:effectLst/>
                <a:ea typeface="Times New Roman" panose="02020603050405020304" pitchFamily="18" charset="0"/>
              </a:rPr>
              <a:t>1]  Review the addition of "Tail" into the Editor's guide document. Other edits noted. </a:t>
            </a:r>
            <a:endParaRPr lang="en-US" sz="1800" b="0" dirty="0">
              <a:solidFill>
                <a:schemeClr val="tx1"/>
              </a:solidFill>
              <a:effectLst/>
              <a:ea typeface="Calibri" panose="020F0502020204030204" pitchFamily="34" charset="0"/>
            </a:endParaRPr>
          </a:p>
          <a:p>
            <a:pPr marL="0" marR="0">
              <a:spcBef>
                <a:spcPts val="0"/>
              </a:spcBef>
              <a:spcAft>
                <a:spcPts val="0"/>
              </a:spcAft>
            </a:pPr>
            <a:r>
              <a:rPr lang="en-US" sz="1800" b="0" dirty="0">
                <a:solidFill>
                  <a:schemeClr val="tx1"/>
                </a:solidFill>
                <a:effectLst/>
                <a:ea typeface="Times New Roman" panose="02020603050405020304" pitchFamily="18" charset="0"/>
              </a:rPr>
              <a:t>[2]  ANA assignment</a:t>
            </a:r>
            <a:endParaRPr lang="en-US" sz="1800" b="0" dirty="0">
              <a:solidFill>
                <a:schemeClr val="tx1"/>
              </a:solidFill>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a:t>
            </a:r>
            <a:r>
              <a:rPr lang="en-US" b="0"/>
              <a:t>the particular use of </a:t>
            </a:r>
            <a:r>
              <a:rPr lang="en-US" b="0" dirty="0"/>
              <a:t>“Tail” and explained our practice in acronyms.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Sept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November,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255181097"/>
              </p:ext>
            </p:extLst>
          </p:nvPr>
        </p:nvGraphicFramePr>
        <p:xfrm>
          <a:off x="838200" y="2057400"/>
          <a:ext cx="10546268" cy="5018069"/>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Mar 2023</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134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Dec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~700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5944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noFill/>
                  </a:tcPr>
                </a:tc>
                <a:extLst>
                  <a:ext uri="{0D108BD9-81ED-4DB2-BD59-A6C34878D82A}">
                    <a16:rowId xmlns:a16="http://schemas.microsoft.com/office/drawing/2014/main" val="517786844"/>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*Published ** Reviewed in July</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am1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715684779"/>
              </p:ext>
            </p:extLst>
          </p:nvPr>
        </p:nvGraphicFramePr>
        <p:xfrm>
          <a:off x="737392" y="1374227"/>
          <a:ext cx="9395946" cy="4969303"/>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be</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me</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13-Sep</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FrameMaker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FrameMaker</a:t>
                      </a:r>
                    </a:p>
                    <a:p>
                      <a:pPr algn="ctr"/>
                      <a:r>
                        <a:rPr lang="en-US" sz="1400" kern="1200" dirty="0">
                          <a:solidFill>
                            <a:schemeClr val="tx1">
                              <a:lumMod val="95000"/>
                              <a:lumOff val="5000"/>
                            </a:schemeClr>
                          </a:solidFill>
                          <a:effectLst/>
                          <a:latin typeface="+mn-lt"/>
                          <a:ea typeface="+mn-ea"/>
                          <a:cs typeface="+mn-cs"/>
                        </a:rPr>
                        <a:t>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FF0000"/>
                          </a:solidFill>
                        </a:rPr>
                        <a:t>Yujin</a:t>
                      </a:r>
                      <a:r>
                        <a:rPr lang="en-US" sz="1600" dirty="0">
                          <a:solidFill>
                            <a:srgbClr val="FF0000"/>
                          </a:solidFill>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0.6</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Jungnickel,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1.03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FrameMaker</a:t>
                      </a:r>
                    </a:p>
                    <a:p>
                      <a:pPr algn="ctr"/>
                      <a:r>
                        <a:rPr lang="en-US" sz="14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tx1"/>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tx1"/>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8"/>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2021-09-13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Learnings from 11ax, 11ay role-in</a:t>
            </a:r>
          </a:p>
          <a:p>
            <a:r>
              <a:rPr lang="en-US" dirty="0"/>
              <a:t>WG Style Guide for 802.11 draft </a:t>
            </a:r>
            <a:r>
              <a:rPr lang="en-US" dirty="0">
                <a:solidFill>
                  <a:schemeClr val="tx1"/>
                </a:solidFill>
              </a:rPr>
              <a:t>09/1034r19</a:t>
            </a:r>
          </a:p>
          <a:p>
            <a:r>
              <a:rPr lang="en-US" dirty="0"/>
              <a:t>Review WG Style Guide, 11be and </a:t>
            </a:r>
            <a:r>
              <a:rPr lang="en-US" dirty="0" err="1"/>
              <a:t>REVme</a:t>
            </a:r>
            <a:r>
              <a:rPr lang="en-US" dirty="0"/>
              <a:t> practice</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Spetember 2021</a:t>
            </a:r>
            <a:endParaRPr lang="en-GB" dirty="0"/>
          </a:p>
        </p:txBody>
      </p:sp>
    </p:spTree>
    <p:extLst>
      <p:ext uri="{BB962C8B-B14F-4D97-AF65-F5344CB8AC3E}">
        <p14:creationId xmlns:p14="http://schemas.microsoft.com/office/powerpoint/2010/main" val="330331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2021-09-13</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WG – Robert Stacey</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WG - Peter Ecclesine</a:t>
            </a:r>
          </a:p>
          <a:p>
            <a:pPr lvl="1">
              <a:lnSpc>
                <a:spcPct val="80000"/>
              </a:lnSpc>
              <a:buFont typeface="Arial" panose="020B0604020202020204" pitchFamily="34" charset="0"/>
              <a:buChar char="•"/>
              <a:defRPr/>
            </a:pPr>
            <a:r>
              <a:rPr lang="en-US" sz="1400" dirty="0"/>
              <a:t>P802.11az Amendment (NGP) – Chao-Chun Wang, </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Brian Hart, Mark Hamilton, Stephan Sand, Joseph Levy</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it-IT" sz="1600" dirty="0">
                <a:hlinkClick r:id="rId4"/>
              </a:rPr>
              <a:t>pecclesi@cisco.com</a:t>
            </a:r>
            <a:r>
              <a:rPr lang="it-IT" sz="1600" b="1"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1"/>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3"/>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September 13</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400" dirty="0"/>
              <a:t>11az – </a:t>
            </a:r>
            <a:r>
              <a:rPr lang="en-US" sz="1400" dirty="0"/>
              <a:t> LB255 on D4.0 closed recently with 77 comments. Targeting SA ballot: recirc either unchanged D4.0 or D5.0 with minor changes coming out of September.</a:t>
            </a:r>
            <a:endParaRPr lang="en-GB" sz="1400" dirty="0"/>
          </a:p>
          <a:p>
            <a:r>
              <a:rPr lang="en-GB" sz="1400" dirty="0"/>
              <a:t>11ba – </a:t>
            </a:r>
            <a:r>
              <a:rPr lang="en-US" sz="1400" dirty="0"/>
              <a:t> Initial review with publication editor complete. Expecting publication this month. </a:t>
            </a:r>
          </a:p>
          <a:p>
            <a:r>
              <a:rPr lang="en-GB" sz="1400" dirty="0"/>
              <a:t>11bb –  D0.6 out for CC, down to 24 pages (removed optimized PHY). Next draft expected to go to WG LB.</a:t>
            </a:r>
          </a:p>
          <a:p>
            <a:r>
              <a:rPr lang="en-GB" sz="1400" dirty="0"/>
              <a:t>11bc –  Current draft 1.04, now in FrameMaker. Updated to latest baseline. Last 70 comment should be done this week. D2.0 coming out of November.</a:t>
            </a:r>
          </a:p>
          <a:p>
            <a:r>
              <a:rPr lang="en-GB" sz="1400" dirty="0"/>
              <a:t>11bd –  Comment assignment done. 68 (25%) ready for motion.  Continue comment resolution this session. Expect D3.0 coming out of November session.</a:t>
            </a:r>
          </a:p>
          <a:p>
            <a:r>
              <a:rPr lang="en-GB" sz="1400" dirty="0"/>
              <a:t>11be – </a:t>
            </a:r>
            <a:r>
              <a:rPr lang="en-US" sz="1400" dirty="0"/>
              <a:t> 466 with approved resolutions. 691 ready for motion. 3215 pending resolution. (27% complete) Continue CR this week. D1.3 about two weeks after session. Expect D2.0 in March 2022.</a:t>
            </a:r>
          </a:p>
          <a:p>
            <a:r>
              <a:rPr lang="en-US" sz="1400" dirty="0"/>
              <a:t>11bf </a:t>
            </a:r>
            <a:r>
              <a:rPr lang="en-GB" sz="1400" dirty="0"/>
              <a:t>–</a:t>
            </a:r>
            <a:r>
              <a:rPr lang="en-US" sz="1400" dirty="0"/>
              <a:t>  Still building SFD, will freeze soon. Target January – more like March - for D0.1.</a:t>
            </a:r>
          </a:p>
          <a:p>
            <a:r>
              <a:rPr lang="en-GB" sz="1400" dirty="0"/>
              <a:t>11bh – About to shift to text development. Expect D0.1 in March 2022.</a:t>
            </a:r>
          </a:p>
          <a:p>
            <a:r>
              <a:rPr lang="en-GB" sz="1400" dirty="0"/>
              <a:t>11bi –  Still reviewing use cases and technical presentations.</a:t>
            </a:r>
          </a:p>
          <a:p>
            <a:r>
              <a:rPr lang="en-GB" sz="1400" dirty="0" err="1"/>
              <a:t>REVme</a:t>
            </a:r>
            <a:r>
              <a:rPr lang="en-GB" sz="1400" dirty="0"/>
              <a:t> –  D0.3 includes 11ax and 11ay. Resolved 138 out of 604 comments. Hope to roll in 11ba end of September and before November. Expect D1.0 (with 11ba) coming out of November.</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February 26, 2021</a:t>
            </a:r>
          </a:p>
          <a:p>
            <a:r>
              <a:rPr lang="en-US" sz="2000" dirty="0"/>
              <a:t>Publication of 11ax was May 19, 2021</a:t>
            </a:r>
          </a:p>
          <a:p>
            <a:r>
              <a:rPr lang="en-US" sz="2000" dirty="0"/>
              <a:t>Publication of 11ay was July 28,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11391</TotalTime>
  <Words>4021</Words>
  <Application>Microsoft Office PowerPoint</Application>
  <PresentationFormat>Widescreen</PresentationFormat>
  <Paragraphs>517</Paragraphs>
  <Slides>30</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802.11 WG Editor’s Meeting (September 2021)</vt:lpstr>
      <vt:lpstr>Abstract</vt:lpstr>
      <vt:lpstr>Agenda for 2021-09-13 meeting</vt:lpstr>
      <vt:lpstr>Registration for the September 802.11 electronic interim session</vt:lpstr>
      <vt:lpstr>Roll Call – 2021-09-13</vt:lpstr>
      <vt:lpstr>Volunteer Editor Contacts</vt:lpstr>
      <vt:lpstr>September 13th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430</cp:revision>
  <cp:lastPrinted>1601-01-01T00:00:00Z</cp:lastPrinted>
  <dcterms:created xsi:type="dcterms:W3CDTF">2018-01-07T18:30:13Z</dcterms:created>
  <dcterms:modified xsi:type="dcterms:W3CDTF">2021-09-20T14:33:31Z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