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2021-8-9</a:t>
            </a:r>
          </a:p>
        </p:txBody>
      </p:sp>
      <p:sp>
        <p:nvSpPr>
          <p:cNvPr id="6" name="Date Placeholder 3"/>
          <p:cNvSpPr>
            <a:spLocks noGrp="1"/>
          </p:cNvSpPr>
          <p:nvPr>
            <p:ph type="dt" idx="10"/>
          </p:nvPr>
        </p:nvSpPr>
        <p:spPr/>
        <p:txBody>
          <a:bodyPr/>
          <a:lstStyle/>
          <a:p>
            <a:r>
              <a:rPr lang="en-US"/>
              <a:t>August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0.6</a:t>
            </a:r>
          </a:p>
          <a:p>
            <a:pPr marL="800100" lvl="1" indent="-342900">
              <a:buFont typeface="Arial" panose="020B0604020202020204" pitchFamily="34" charset="0"/>
              <a:buChar char="•"/>
            </a:pPr>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0.7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August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July. 2021 plenary meeting, specifically: </a:t>
            </a:r>
          </a:p>
          <a:p>
            <a:r>
              <a:rPr lang="en-GB" altLang="en-US" dirty="0"/>
              <a:t>	doc. 11-21/1163r0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August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a:t>
            </a:r>
            <a:r>
              <a:rPr lang="en-GB" altLang="en-US" dirty="0" err="1"/>
              <a:t>Septembe</a:t>
            </a:r>
            <a:r>
              <a:rPr lang="en-GB" altLang="en-US" dirty="0"/>
              <a: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July 2021 and the September 2021 meeting, specifically: </a:t>
            </a:r>
          </a:p>
          <a:p>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1725</Words>
  <Application>Microsoft Office PowerPoint</Application>
  <PresentationFormat>Widescreen</PresentationFormat>
  <Paragraphs>219</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September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2021 meeting</vt:lpstr>
      <vt:lpstr>Motion to approve the minutes between the July 2021 and Septembe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105</cp:revision>
  <cp:lastPrinted>1601-01-01T00:00:00Z</cp:lastPrinted>
  <dcterms:created xsi:type="dcterms:W3CDTF">2019-08-08T09:50:31Z</dcterms:created>
  <dcterms:modified xsi:type="dcterms:W3CDTF">2021-08-09T07:54:00Z</dcterms:modified>
</cp:coreProperties>
</file>