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314" r:id="rId18"/>
    <p:sldId id="297" r:id="rId19"/>
    <p:sldId id="2367" r:id="rId20"/>
    <p:sldId id="307" r:id="rId21"/>
    <p:sldId id="310" r:id="rId22"/>
    <p:sldId id="295" r:id="rId23"/>
    <p:sldId id="311" r:id="rId24"/>
    <p:sldId id="312" r:id="rId25"/>
    <p:sldId id="313"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21" d="100"/>
          <a:sy n="121" d="100"/>
        </p:scale>
        <p:origin x="126" y="3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332-13-00bh-issues-tracking.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3"/>
              </a:rPr>
              <a:t>11-21/0703r0</a:t>
            </a:r>
            <a:r>
              <a:rPr lang="en-US" sz="2800" b="0" dirty="0"/>
              <a:t> (any issues we missed?)</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4"/>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&lt;TBD&gt;</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Reminder of 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response needed</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9679</TotalTime>
  <Words>2453</Words>
  <Application>Microsoft Office PowerPoint</Application>
  <PresentationFormat>Widescreen</PresentationFormat>
  <Paragraphs>268</Paragraphs>
  <Slides>25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103</cp:revision>
  <cp:lastPrinted>1601-01-01T00:00:00Z</cp:lastPrinted>
  <dcterms:created xsi:type="dcterms:W3CDTF">2021-01-26T19:12:38Z</dcterms:created>
  <dcterms:modified xsi:type="dcterms:W3CDTF">2021-09-09T00:22:04Z</dcterms:modified>
</cp:coreProperties>
</file>