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4"/>
  </p:notesMasterIdLst>
  <p:handoutMasterIdLst>
    <p:handoutMasterId r:id="rId19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429" r:id="rId40"/>
    <p:sldId id="2332" r:id="rId41"/>
    <p:sldId id="2351" r:id="rId42"/>
    <p:sldId id="2499" r:id="rId43"/>
    <p:sldId id="2436"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323" r:id="rId61"/>
    <p:sldId id="2335" r:id="rId62"/>
    <p:sldId id="2334" r:id="rId63"/>
    <p:sldId id="2352" r:id="rId64"/>
    <p:sldId id="2353" r:id="rId65"/>
    <p:sldId id="2218" r:id="rId66"/>
    <p:sldId id="2426" r:id="rId67"/>
    <p:sldId id="2427" r:id="rId68"/>
    <p:sldId id="2460" r:id="rId69"/>
    <p:sldId id="2461" r:id="rId70"/>
    <p:sldId id="2463" r:id="rId71"/>
    <p:sldId id="1688" r:id="rId72"/>
    <p:sldId id="2293" r:id="rId73"/>
    <p:sldId id="1708" r:id="rId74"/>
    <p:sldId id="2488" r:id="rId75"/>
    <p:sldId id="2494" r:id="rId76"/>
    <p:sldId id="2493" r:id="rId77"/>
    <p:sldId id="1709" r:id="rId78"/>
    <p:sldId id="1710" r:id="rId79"/>
    <p:sldId id="1790" r:id="rId80"/>
    <p:sldId id="2199" r:id="rId81"/>
    <p:sldId id="2319" r:id="rId82"/>
    <p:sldId id="2320" r:id="rId83"/>
    <p:sldId id="2321" r:id="rId84"/>
    <p:sldId id="2355" r:id="rId85"/>
    <p:sldId id="2354" r:id="rId86"/>
    <p:sldId id="2294" r:id="rId87"/>
    <p:sldId id="2470" r:id="rId88"/>
    <p:sldId id="2466" r:id="rId89"/>
    <p:sldId id="2467" r:id="rId90"/>
    <p:sldId id="2468" r:id="rId91"/>
    <p:sldId id="1679" r:id="rId92"/>
    <p:sldId id="2336" r:id="rId93"/>
    <p:sldId id="2328" r:id="rId94"/>
    <p:sldId id="2459" r:id="rId95"/>
    <p:sldId id="2487" r:id="rId96"/>
    <p:sldId id="2475" r:id="rId97"/>
    <p:sldId id="2474" r:id="rId98"/>
    <p:sldId id="2476" r:id="rId99"/>
    <p:sldId id="2489" r:id="rId100"/>
    <p:sldId id="2490" r:id="rId101"/>
    <p:sldId id="2492" r:id="rId102"/>
    <p:sldId id="2478" r:id="rId103"/>
    <p:sldId id="2495" r:id="rId104"/>
    <p:sldId id="2496" r:id="rId105"/>
    <p:sldId id="2497" r:id="rId106"/>
    <p:sldId id="2477" r:id="rId107"/>
    <p:sldId id="2498" r:id="rId108"/>
    <p:sldId id="2324" r:id="rId109"/>
    <p:sldId id="1375" r:id="rId110"/>
    <p:sldId id="1376" r:id="rId111"/>
    <p:sldId id="1400" r:id="rId112"/>
    <p:sldId id="2479" r:id="rId113"/>
    <p:sldId id="2480"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 id="1969" r:id="rId184"/>
    <p:sldId id="2112" r:id="rId185"/>
    <p:sldId id="1965" r:id="rId186"/>
    <p:sldId id="2114" r:id="rId187"/>
    <p:sldId id="1705" r:id="rId188"/>
    <p:sldId id="1706" r:id="rId189"/>
    <p:sldId id="1707" r:id="rId190"/>
    <p:sldId id="2113" r:id="rId191"/>
    <p:sldId id="2037" r:id="rId192"/>
    <p:sldId id="2431" r:id="rId1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61" d="100"/>
          <a:sy n="161" d="100"/>
        </p:scale>
        <p:origin x="23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802.11-21/1287r8</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0371356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Eldad</a:t>
            </a:r>
          </a:p>
          <a:p>
            <a:pPr lvl="1"/>
            <a:r>
              <a:rPr lang="en-AU" dirty="0"/>
              <a:t>Seconded: Dan</a:t>
            </a:r>
          </a:p>
          <a:p>
            <a:pPr lvl="1"/>
            <a:r>
              <a:rPr lang="en-AU" dirty="0"/>
              <a:t>(Sep 21) Approved by unanimous consent, with assumption that the 802.11 WG Chair will have editorial licence to improve any less than ideal language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739477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2"/>
            <a:r>
              <a:rPr lang="en-AU" dirty="0"/>
              <a:t>No action?</a:t>
            </a:r>
          </a:p>
          <a:p>
            <a:pPr lvl="2"/>
            <a:r>
              <a:rPr lang="en-AU" dirty="0"/>
              <a:t>(Sep 2021) this WI seems to have died</a:t>
            </a:r>
          </a:p>
          <a:p>
            <a:r>
              <a:rPr lang="en-AU" dirty="0"/>
              <a:t>IEEE comments</a:t>
            </a:r>
          </a:p>
          <a:p>
            <a:pPr lvl="1"/>
            <a:r>
              <a:rPr lang="en-AU" dirty="0"/>
              <a:t>?</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3"/>
                      <a:stretch>
                        <a:fillRect/>
                      </a:stretch>
                    </p:blipFill>
                    <p:spPr>
                      <a:xfrm>
                        <a:off x="7384256" y="232863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72443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 – plan is to prepare comments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103</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2731075002"/>
              </p:ext>
            </p:extLst>
          </p:nvPr>
        </p:nvGraphicFramePr>
        <p:xfrm>
          <a:off x="6477000" y="22860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64770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(Sep 2021) IEEE 802 may comment – plan is to prepare comments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496401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going to CD ballot</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9812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Does anyone care? (Sep 2021) Unclear</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661754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826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521768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49017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632932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706522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04837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54983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41751419"/>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8570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US" i="1" dirty="0"/>
              <a:t>These comments are almost word for word the same as the prior comments received on the CIB (60-day pre-ballot).   </a:t>
            </a:r>
          </a:p>
          <a:p>
            <a:pPr lvl="1"/>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will be known as ISO/IEC/IEEE 8802-1AX:2021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2021) </a:t>
            </a:r>
            <a:r>
              <a:rPr lang="en-AU" dirty="0"/>
              <a:t>The updated IEEE 802.1Q-Rev is ready be liaised for information, and will include following note</a:t>
            </a:r>
          </a:p>
          <a:p>
            <a:pPr lvl="2"/>
            <a:r>
              <a:rPr lang="en-AU" i="1" dirty="0"/>
              <a:t>Note that IEEE Std P802.1Q-Rev incorporates these amendment standards that were previously published by IEEE:  </a:t>
            </a:r>
          </a:p>
          <a:p>
            <a:pPr lvl="3"/>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51110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a:t>
            </a:r>
            <a:r>
              <a:rPr lang="en-US" dirty="0">
                <a:solidFill>
                  <a:srgbClr val="FF0000"/>
                </a:solidFill>
              </a:rPr>
              <a:t>N?????</a:t>
            </a:r>
            <a:r>
              <a:rPr lang="en-US" dirty="0"/>
              <a:t>)</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159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225950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t>(Sep 2021) Any comments will probably be considered in Nov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507657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59205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9988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548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5340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416955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0383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complaints)</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819558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ISO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406470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34242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264000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(Sep 2021) The ballot has not yet started but it will probably run into the same IPR issue as 802.11ay (and 802.11ax) because there are explicit negative </a:t>
            </a:r>
            <a:r>
              <a:rPr lang="en-AU" dirty="0" err="1"/>
              <a:t>LoAs</a:t>
            </a:r>
            <a:r>
              <a:rPr lang="en-AU"/>
              <a:t> associated with 802.11ba</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9424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25978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14506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112261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073429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909817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392915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42398399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806824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6142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483321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228675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015021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will be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551014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t>Andrew Myles</a:t>
            </a:r>
          </a:p>
          <a:p>
            <a:pPr lvl="1"/>
            <a:r>
              <a:rPr lang="en-AU" dirty="0"/>
              <a:t>Peter Yee</a:t>
            </a:r>
          </a:p>
          <a:p>
            <a:pPr lvl="1"/>
            <a:r>
              <a:rPr lang="en-AU" dirty="0"/>
              <a:t>Glenn Parsons (Canada NB)</a:t>
            </a:r>
          </a:p>
          <a:p>
            <a:pPr lvl="1"/>
            <a:r>
              <a:rPr lang="en-AU" dirty="0"/>
              <a:t>Dorothy Stanley</a:t>
            </a:r>
          </a:p>
          <a:p>
            <a:pPr lvl="1"/>
            <a:r>
              <a:rPr lang="en-AU" dirty="0"/>
              <a:t>Jodi Haasz</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6844180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291504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689668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598668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19355</Words>
  <Application>Microsoft Office PowerPoint</Application>
  <PresentationFormat>On-screen Show (4:3)</PresentationFormat>
  <Paragraphs>3015</Paragraphs>
  <Slides>192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192</vt:i4>
      </vt:variant>
    </vt:vector>
  </HeadingPairs>
  <TitlesOfParts>
    <vt:vector size="199" baseType="lpstr">
      <vt:lpstr>Arial</vt:lpstr>
      <vt:lpstr>Calibri</vt:lpstr>
      <vt:lpstr>Times New Roman</vt:lpstr>
      <vt:lpstr>802-11-Submission</vt:lpstr>
      <vt:lpstr>Acrobat Document</vt:lpstr>
      <vt:lpstr>Document</vt:lpstr>
      <vt:lpstr>Packager Shell Object</vt:lpstr>
      <vt:lpstr>IEEE 802 JTC1 Standing Committee September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A response is required to the China NB comments on 802.1CMde</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802.1AS-2020/Cor 1 will be  liaised soon</vt:lpstr>
      <vt:lpstr>IEEE 802.1BA-Rev will be  liaised soon</vt:lpstr>
      <vt:lpstr>IEEE 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Three new Work Items of potential interest to IEEE 802 were proposed in SC6/WG1</vt:lpstr>
      <vt:lpstr>Three new Work Items of potential interest to IEEE 802 were proposed in SC6/WG1</vt:lpstr>
      <vt:lpstr>Three new Work Items of potential interest to IEEE 802 were proposed in SC6/WG1</vt:lpstr>
      <vt:lpstr>SC6/WG1 are planning an interim meeting in Feb 2022</vt:lpstr>
      <vt:lpstr>There was very little of interest to IEEE 802 on the SC6/WG7 agenda</vt:lpstr>
      <vt:lpstr>Both Wireless LAN Access Control  standards are going to CD ballot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2021-09-15T04:33:13Z</dcterms:modified>
</cp:coreProperties>
</file>