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6"/>
  </p:notesMasterIdLst>
  <p:handoutMasterIdLst>
    <p:handoutMasterId r:id="rId18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6" r:id="rId43"/>
    <p:sldId id="2437" r:id="rId44"/>
    <p:sldId id="2438" r:id="rId45"/>
    <p:sldId id="2464" r:id="rId46"/>
    <p:sldId id="2481" r:id="rId47"/>
    <p:sldId id="2482" r:id="rId48"/>
    <p:sldId id="2483" r:id="rId49"/>
    <p:sldId id="2484" r:id="rId50"/>
    <p:sldId id="2485" r:id="rId51"/>
    <p:sldId id="2486" r:id="rId52"/>
    <p:sldId id="2008" r:id="rId53"/>
    <p:sldId id="2462" r:id="rId54"/>
    <p:sldId id="2291" r:id="rId55"/>
    <p:sldId id="1945" r:id="rId56"/>
    <p:sldId id="2071"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488"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59" r:id="rId92"/>
    <p:sldId id="2487" r:id="rId93"/>
    <p:sldId id="2475" r:id="rId94"/>
    <p:sldId id="2474" r:id="rId95"/>
    <p:sldId id="2476" r:id="rId96"/>
    <p:sldId id="2489" r:id="rId97"/>
    <p:sldId id="2490" r:id="rId98"/>
    <p:sldId id="2477" r:id="rId99"/>
    <p:sldId id="2478" r:id="rId100"/>
    <p:sldId id="2324" r:id="rId101"/>
    <p:sldId id="1375" r:id="rId102"/>
    <p:sldId id="1376" r:id="rId103"/>
    <p:sldId id="1400" r:id="rId104"/>
    <p:sldId id="2479" r:id="rId105"/>
    <p:sldId id="2480"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61" d="100"/>
          <a:sy n="161" d="100"/>
        </p:scale>
        <p:origin x="23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NxZeZx"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79957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2335631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802 electronic interim session in Sept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meeting is part of the September 802.11 interim session</a:t>
            </a:r>
          </a:p>
          <a:p>
            <a:pPr lvl="1"/>
            <a:r>
              <a:rPr lang="en-AU"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for this session </a:t>
            </a:r>
            <a:r>
              <a:rPr lang="en-US" dirty="0">
                <a:hlinkClick r:id="rId3"/>
              </a:rPr>
              <a:t>here</a:t>
            </a:r>
            <a:endParaRPr lang="en-AU" dirty="0"/>
          </a:p>
          <a:p>
            <a:pPr lvl="1"/>
            <a:r>
              <a:rPr lang="en-AU" dirty="0"/>
              <a:t>If you do not intend to register for this session you must leave this meeting …</a:t>
            </a:r>
          </a:p>
          <a:p>
            <a:pPr lvl="1"/>
            <a:r>
              <a:rPr lang="en-AU" dirty="0"/>
              <a:t>…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50278505"/>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IEEE 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rgbClr val="00B050"/>
                </a:solidFill>
              </a:rPr>
              <a:t>passed</a:t>
            </a:r>
          </a:p>
          <a:p>
            <a:pPr lvl="1"/>
            <a:r>
              <a:rPr lang="en-AU" dirty="0"/>
              <a:t>IEEE 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D2.0 was liaised in Jul 2021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24812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431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39080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89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5926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9360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34608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333320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21067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819558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solidFill>
                  <a:srgbClr val="FF0000"/>
                </a:solidFill>
              </a:rPr>
              <a:t>tbd</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684418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291504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468966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98668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High Efficiency 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rPr>
              <a:t>11-21-1450-00</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0371356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496401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existing systems are solving the industrial problem already</a:t>
            </a:r>
          </a:p>
          <a:p>
            <a:pPr lvl="1"/>
            <a:r>
              <a:rPr lang="en-AU" dirty="0"/>
              <a:t>NWIP on Wearable Robot Area Network</a:t>
            </a:r>
          </a:p>
          <a:p>
            <a:pPr lvl="2"/>
            <a:r>
              <a:rPr lang="en-AU" dirty="0"/>
              <a:t>DC power line communication based on conductive textiles</a:t>
            </a:r>
          </a:p>
          <a:p>
            <a:pPr lvl="2"/>
            <a:r>
              <a:rPr lang="en-AU" dirty="0">
                <a:solidFill>
                  <a:srgbClr val="FF0000"/>
                </a:solidFill>
              </a:rPr>
              <a:t>What happened?</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2393479059"/>
              </p:ext>
            </p:extLst>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84256" y="2328636"/>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35092411"/>
              </p:ext>
            </p:extLst>
          </p:nvPr>
        </p:nvGraphicFramePr>
        <p:xfrm>
          <a:off x="4530634" y="346383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530634" y="3463834"/>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4288516904"/>
              </p:ext>
            </p:extLst>
          </p:nvPr>
        </p:nvGraphicFramePr>
        <p:xfrm>
          <a:off x="4864372" y="494646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64372" y="49464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17951</Words>
  <Application>Microsoft Office PowerPoint</Application>
  <PresentationFormat>On-screen Show (4:3)</PresentationFormat>
  <Paragraphs>2878</Paragraphs>
  <Slides>184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184</vt:i4>
      </vt:variant>
    </vt:vector>
  </HeadingPairs>
  <TitlesOfParts>
    <vt:vector size="191" baseType="lpstr">
      <vt:lpstr>Arial</vt:lpstr>
      <vt:lpstr>Calibri</vt:lpstr>
      <vt:lpstr>Times New Roman</vt:lpstr>
      <vt:lpstr>802-11-Submission</vt:lpstr>
      <vt:lpstr>Acrobat Document</vt:lpstr>
      <vt:lpstr>Document</vt:lpstr>
      <vt:lpstr>Packager Shell Object</vt:lpstr>
      <vt:lpstr>IEEE 802 JTC1 Standing Committee Sep 2021 agenda virtually</vt:lpstr>
      <vt:lpstr>This document will be used to provide information for any IEEE 802 JTC1 SC meetings in Sep 2021</vt:lpstr>
      <vt:lpstr>Registration is required for the 802 electronic interim session in Sept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closes 8 Sep 2021</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There was very little of interest to IEEE 802 on the SC6/WG7 agenda</vt:lpstr>
      <vt:lpstr>Three new Work Items of potential interest to IEEE 802 were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2021-09-03T05:17:11Z</dcterms:modified>
</cp:coreProperties>
</file>