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61" r:id="rId8"/>
    <p:sldId id="262" r:id="rId9"/>
    <p:sldId id="263" r:id="rId10"/>
    <p:sldId id="265" r:id="rId11"/>
    <p:sldId id="266" r:id="rId12"/>
    <p:sldId id="267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ie Pettersson" initials="CP" lastIdx="1" clrIdx="0">
    <p:extLst>
      <p:ext uri="{19B8F6BF-5375-455C-9EA6-DF929625EA0E}">
        <p15:presenceInfo xmlns:p15="http://schemas.microsoft.com/office/powerpoint/2012/main" userId="S::charlie.pettersson@ericsson.com::d12b89ca-3998-45f3-8d31-e36f3230f1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7" d="100"/>
          <a:sy n="107" d="100"/>
        </p:scale>
        <p:origin x="144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3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Jonas Sedin,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802.11-21/1218r1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Random access using capture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2021-07-19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832389"/>
              </p:ext>
            </p:extLst>
          </p:nvPr>
        </p:nvGraphicFramePr>
        <p:xfrm>
          <a:off x="985838" y="2420938"/>
          <a:ext cx="100234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20938"/>
                        <a:ext cx="10023475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Random access can be improved outside of resource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is also important to consider what random access is used for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the case where random access is used for delivering BSR it is important to consider the delay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a method that could improve the delay when using UORA to deliver BSR using capture and power ramping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Random access for 11be has been discussed in several contributions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[1] considers improving UORA by utilizing spatial streams potentially increasing the number of resources by the number of spatial streams per RU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[2] considers reusing NFRP procedures borrowed from 11ax to increase the capacity to notify the AP that the STA needs to be scheduled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Both of the contributions considers the random access efficiency to be low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order to improve random access, it should be considered how random access is used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 use case in 11be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7917903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One of the main use cases for 11ax UORA is to deliver Buffer Status Reports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This is particularly useful when there are many devices in the BSS whose data may arrive at any point and the AP uses OFDMA to schedule its users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BSRP trigger frame may include a field that makes the BSR transmitted using UORA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This allows the AP to control the BSS to reduce contention, which allows for more efficient operations through AP control – this is key if there are a lot of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In this case not only UORA efficiency is important but also the uplink delay distribution caused of the scheduling cycle</a:t>
            </a:r>
          </a:p>
          <a:p>
            <a:pPr marL="457200" lvl="1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 in 11be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UORA there may be collisions between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As the received power is controlled by the AP - if two devices collide it is likely that </a:t>
            </a:r>
            <a:r>
              <a:rPr lang="en-GB" u="sng" dirty="0"/>
              <a:t>none</a:t>
            </a:r>
            <a:r>
              <a:rPr lang="en-GB" dirty="0"/>
              <a:t> of the UORA transmissions will be correctly decoded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means that a collision will cause two failures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However if the received power levels from the two STAs would be different - “capture” might be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received power level are different it is likely that a collision would result in one failure and one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Thus we suggest that UORA shall have the ability for devices to have different powers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EAB7-CA91-4DAE-988B-D8CA4B9C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Random access with capture and power ramping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9CF93-26B9-4D4F-A073-CE1EAB562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Different received powers in UORA can be achieved through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Power ramping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Thus a STA starts at a lower transmitted power level and ramps it up successively until it succeeds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This can be done by for instance having a set of AP received power levels to use with each attempt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Randomly selecting powers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The powers can be from a set of AP received power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This should on average reduce the delay of random access as a collision may only cause one failure rather than two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7361-A496-42D4-AF1B-96DF9B0446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C2B3-34FE-4955-AFFE-3FF922FE67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CCF920-6AA0-4CA3-9E35-BC16711A31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74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ECCC-B2CF-4744-99D4-41283ECC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level 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5350-F342-4725-A7E3-F166D888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Consider the use case of delivering BSR using UORA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Consider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Single BSS scheduling using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 set of sensor STAs with sensor traffic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The STAs have sensor data arriving every 10 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In this traffic scenario, OFDMA usually outperfoms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BSRP that triggers UORA is sent every 10 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We model the capturing of BSR UORA where if the RU resources are used by 2 or more STAs, a STA is succesful if the received SIR is larger than 3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We thus look at the delay for the STA to deliver the uplink data packet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7D6B4-8B8A-4780-A7DC-9589A2A10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9C94-D617-4774-B132-BD64D265B6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C5D793-8ECA-48AE-8EEC-B86B17B599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17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ECCC-B2CF-4744-99D4-41283ECC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level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5350-F342-4725-A7E3-F166D888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582199" cy="4465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We test the following: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No ramping nor capturing applied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Ramping 1: Ramping with 4 steps = {0, -3, -6, -9}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Ramping 2: Ramping with 2 steps = {0, -3}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Random 1: Random values selected from set of 4 values = {0, -3, -6, -9}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We look at the 50th and 95th percentile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We can see that 50th and 95th percentile UL delay is improved compared to no ramping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7D6B4-8B8A-4780-A7DC-9589A2A10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9C94-D617-4774-B132-BD64D265B6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C5D793-8ECA-48AE-8EEC-B86B17B599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33C3E1-AC8C-404D-B1A7-749100840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3641836"/>
            <a:ext cx="4145359" cy="27305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6E1517-AD58-4088-A798-C1D7D8586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21" y="3641836"/>
            <a:ext cx="4145360" cy="27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2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11/21-0400r0 Enhanced UORA, </a:t>
            </a:r>
            <a:r>
              <a:rPr lang="en-GB" dirty="0" err="1"/>
              <a:t>Yanyi</a:t>
            </a:r>
            <a:r>
              <a:rPr lang="en-GB" dirty="0"/>
              <a:t> Ding</a:t>
            </a:r>
          </a:p>
          <a:p>
            <a:r>
              <a:rPr lang="en-GB" dirty="0"/>
              <a:t>[2] 11/20-1903r3 Random access for 11be, Stephane Baron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62117-8292-4133-b1c7-eab5c6487cfd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EriCOLLDate. xmlns="900d3850-65e1-49b7-8437-01c7e4f8516c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TaxCatchAllLabel xmlns="d8762117-8292-4133-b1c7-eab5c6487cfd"/>
    <TaxKeywordTaxHTField xmlns="d8762117-8292-4133-b1c7-eab5c6487cfd">
      <Terms xmlns="http://schemas.microsoft.com/office/infopath/2007/PartnerControls"/>
    </TaxKeywordTaxHTField>
    <AbstractOrSummary. xmlns="900d3850-65e1-49b7-8437-01c7e4f8516c" xsi:nil="true"/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Prepared. xmlns="900d3850-65e1-49b7-8437-01c7e4f8516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BC37F4CF111E7244B3EAC799886554FB" ma:contentTypeVersion="29" ma:contentTypeDescription="EriCOLL Document Content Type" ma:contentTypeScope="" ma:versionID="02f2c4c9744a61d68f69c6c11e3f8254">
  <xsd:schema xmlns:xsd="http://www.w3.org/2001/XMLSchema" xmlns:xs="http://www.w3.org/2001/XMLSchema" xmlns:p="http://schemas.microsoft.com/office/2006/metadata/properties" xmlns:ns2="900d3850-65e1-49b7-8437-01c7e4f8516c" xmlns:ns3="d8762117-8292-4133-b1c7-eab5c6487cfd" xmlns:ns4="84e64825-e996-42c7-a622-42dd28204c78" xmlns:ns5="http://schemas.microsoft.com/sharepoint/v4" targetNamespace="http://schemas.microsoft.com/office/2006/metadata/properties" ma:root="true" ma:fieldsID="0289260845dd6960088ff7a700cd6ecb" ns2:_="" ns3:_="" ns4:_="" ns5:_="">
    <xsd:import namespace="900d3850-65e1-49b7-8437-01c7e4f8516c"/>
    <xsd:import namespace="d8762117-8292-4133-b1c7-eab5c6487cfd"/>
    <xsd:import namespace="84e64825-e996-42c7-a622-42dd28204c7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4:SharedWithUsers" minOccurs="0"/>
                <xsd:element ref="ns4:SharedWithDetails" minOccurs="0"/>
                <xsd:element ref="ns5:IconOverlay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d3850-65e1-49b7-8437-01c7e4f8516c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5" nillable="true" ma:displayName="MediaServiceLocation" ma:internalName="MediaServiceLocation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d15e3f9-ea66-4a9a-98dc-dc7866e9c6b4}" ma:internalName="TaxCatchAll" ma:readOnly="false" ma:showField="CatchAllData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hidden="true" ma:list="{4d15e3f9-ea66-4a9a-98dc-dc7866e9c6b4}" ma:internalName="TaxCatchAllLabel" ma:readOnly="false" ma:showField="CatchAllDataLabel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64825-e996-42c7-a622-42dd28204c78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c3d31b72-c4b9-4223-ac69-1d9539891dc8" ContentTypeId="0x010100C5F30C9B16E14C8EACE5F2CC7B7AC7F4" PreviousValue="false"/>
</file>

<file path=customXml/itemProps1.xml><?xml version="1.0" encoding="utf-8"?>
<ds:datastoreItem xmlns:ds="http://schemas.openxmlformats.org/officeDocument/2006/customXml" ds:itemID="{138C84D9-5DEC-442A-A9D5-5FBABEF72F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35F67D-D9F2-4CB0-8B1B-6BC080D49985}">
  <ds:schemaRefs>
    <ds:schemaRef ds:uri="http://schemas.microsoft.com/sharepoint/v4"/>
    <ds:schemaRef ds:uri="900d3850-65e1-49b7-8437-01c7e4f8516c"/>
    <ds:schemaRef ds:uri="84e64825-e996-42c7-a622-42dd28204c78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d8762117-8292-4133-b1c7-eab5c6487cf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E5B3AA-E891-4EF0-87A3-D28A6A50B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0d3850-65e1-49b7-8437-01c7e4f8516c"/>
    <ds:schemaRef ds:uri="d8762117-8292-4133-b1c7-eab5c6487cfd"/>
    <ds:schemaRef ds:uri="84e64825-e996-42c7-a622-42dd28204c7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32E266-656E-41B2-8D85-B27101FBEF5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(2)</Template>
  <TotalTime>1442</TotalTime>
  <Words>858</Words>
  <Application>Microsoft Office PowerPoint</Application>
  <PresentationFormat>Widescreen</PresentationFormat>
  <Paragraphs>107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Random access using capture</vt:lpstr>
      <vt:lpstr>Abstract</vt:lpstr>
      <vt:lpstr>Background</vt:lpstr>
      <vt:lpstr>Random access use case in 11be</vt:lpstr>
      <vt:lpstr>Random access in 11be</vt:lpstr>
      <vt:lpstr>Random access with capture and power ramping</vt:lpstr>
      <vt:lpstr>System level simulation setup</vt:lpstr>
      <vt:lpstr>System level simulation results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using capture</dc:title>
  <dc:creator>Jonas Sedin</dc:creator>
  <cp:lastModifiedBy>Jonas Sedin</cp:lastModifiedBy>
  <cp:revision>82</cp:revision>
  <cp:lastPrinted>1601-01-01T00:00:00Z</cp:lastPrinted>
  <dcterms:created xsi:type="dcterms:W3CDTF">2021-07-19T08:38:44Z</dcterms:created>
  <dcterms:modified xsi:type="dcterms:W3CDTF">2021-10-13T13:13:53Z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0x010100C5F30C9B16E14C8EACE5F2CC7B7AC7F400BC37F4CF111E7244B3EAC799886554FB</vt:lpwstr>
  </property>
  <property fmtid="{D5CDD505-2E9C-101B-9397-08002B2CF9AE}" pid="3" name="EriCOLLCategory">
    <vt:lpwstr/>
  </property>
  <property fmtid="{D5CDD505-2E9C-101B-9397-08002B2CF9AE}" pid="4" name="TaxKeyword">
    <vt:lpwstr/>
  </property>
  <property fmtid="{D5CDD505-2E9C-101B-9397-08002B2CF9AE}" pid="5" name="EriCOLLCountry">
    <vt:lpwstr/>
  </property>
  <property fmtid="{D5CDD505-2E9C-101B-9397-08002B2CF9AE}" pid="6" name="EriCOLLCompetence">
    <vt:lpwstr/>
  </property>
  <property fmtid="{D5CDD505-2E9C-101B-9397-08002B2CF9AE}" pid="7" name="EriCOLLProcess">
    <vt:lpwstr/>
  </property>
  <property fmtid="{D5CDD505-2E9C-101B-9397-08002B2CF9AE}" pid="8" name="EriCOLLOrganizationUnit">
    <vt:lpwstr/>
  </property>
  <property fmtid="{D5CDD505-2E9C-101B-9397-08002B2CF9AE}" pid="9" name="EriCOLLProducts">
    <vt:lpwstr/>
  </property>
  <property fmtid="{D5CDD505-2E9C-101B-9397-08002B2CF9AE}" pid="10" name="EriCOLLCustomer">
    <vt:lpwstr/>
  </property>
  <property fmtid="{D5CDD505-2E9C-101B-9397-08002B2CF9AE}" pid="11" name="EriCOLLProjects">
    <vt:lpwstr/>
  </property>
</Properties>
</file>