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52" r:id="rId17"/>
    <p:sldId id="856" r:id="rId18"/>
    <p:sldId id="853" r:id="rId19"/>
    <p:sldId id="854" r:id="rId20"/>
    <p:sldId id="855" r:id="rId21"/>
    <p:sldId id="857" r:id="rId22"/>
    <p:sldId id="858" r:id="rId23"/>
    <p:sldId id="859" r:id="rId24"/>
    <p:sldId id="860" r:id="rId25"/>
    <p:sldId id="861" r:id="rId26"/>
    <p:sldId id="862" r:id="rId27"/>
    <p:sldId id="863"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8051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0133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790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022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128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571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21483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6921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90018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3605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5453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7386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1202</a:t>
            </a:r>
            <a:r>
              <a:rPr lang="en-US" altLang="en-US" sz="1800" b="1" dirty="0" smtClean="0"/>
              <a:t>r4</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en-US" dirty="0" smtClean="0">
                <a:solidFill>
                  <a:srgbClr val="0000FF"/>
                </a:solidFill>
              </a:rPr>
              <a:t>July-September</a:t>
            </a:r>
            <a:r>
              <a:rPr lang="en-US" altLang="en-US" dirty="0" smtClean="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2021-07-21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27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34360099"/>
              </p:ext>
            </p:extLst>
          </p:nvPr>
        </p:nvGraphicFramePr>
        <p:xfrm>
          <a:off x="762000" y="3253812"/>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SFD update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21/1015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Dongguk Lim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SP: Non-TB and TB measurement procedure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21/0990</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Discussions on sensing measurement flows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11/1241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Data Driving Hybrid Channel Model for WLAN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94120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17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Motion</a:t>
            </a:r>
            <a:endParaRPr lang="en-US" altLang="en-US" sz="1600" dirty="0">
              <a:solidFill>
                <a:srgbClr val="0000FF"/>
              </a:solidFill>
            </a:endParaRP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66569317"/>
              </p:ext>
            </p:extLst>
          </p:nvPr>
        </p:nvGraphicFramePr>
        <p:xfrm>
          <a:off x="762000" y="3483138"/>
          <a:ext cx="8229601" cy="184094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21/1365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Data-Driven Hybrid Channel Model for WLAN Sensing - 60GHz</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r>
                        <a:rPr lang="en-US" altLang="zh-CN" sz="1100" dirty="0" smtClean="0">
                          <a:solidFill>
                            <a:srgbClr val="00B050"/>
                          </a:solidFill>
                        </a:rPr>
                        <a:t>21/1321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779395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257180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67942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July 27, August </a:t>
            </a:r>
            <a:r>
              <a:rPr lang="en-US" altLang="zh-CN" strike="sngStrike" dirty="0" smtClean="0">
                <a:solidFill>
                  <a:srgbClr val="0000FF"/>
                </a:solidFill>
              </a:rPr>
              <a:t>10</a:t>
            </a:r>
            <a:r>
              <a:rPr lang="en-US" altLang="zh-CN" dirty="0" smtClean="0">
                <a:solidFill>
                  <a:srgbClr val="0000FF"/>
                </a:solidFill>
              </a:rPr>
              <a:t>, 17, 24, 31, September 7</a:t>
            </a:r>
            <a:endParaRPr lang="en-US" altLang="en-US" dirty="0" smtClean="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August 10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17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24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31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September 7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14 (Tuesday</a:t>
            </a:r>
            <a:r>
              <a:rPr lang="en-US" altLang="zh-CN" sz="1800" b="1" dirty="0">
                <a:solidFill>
                  <a:srgbClr val="FF0000"/>
                </a:solidFill>
                <a:cs typeface="Times New Roman" panose="02020603050405020304" pitchFamily="18" charset="0"/>
              </a:rPr>
              <a:t>),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17 (Friday</a:t>
            </a:r>
            <a:r>
              <a:rPr lang="en-US" altLang="zh-CN" sz="1800" b="1" dirty="0">
                <a:solidFill>
                  <a:srgbClr val="FF0000"/>
                </a:solidFill>
                <a:cs typeface="Times New Roman" panose="02020603050405020304" pitchFamily="18" charset="0"/>
              </a:rPr>
              <a:t>), </a:t>
            </a:r>
            <a:r>
              <a:rPr lang="en-US" altLang="zh-CN" sz="1800" b="1" dirty="0" smtClean="0">
                <a:solidFill>
                  <a:srgbClr val="FF0000"/>
                </a:solidFill>
                <a:cs typeface="Times New Roman" panose="02020603050405020304" pitchFamily="18" charset="0"/>
              </a:rPr>
              <a:t>   9am </a:t>
            </a:r>
            <a:r>
              <a:rPr lang="en-US" altLang="zh-CN" sz="1800" b="1" dirty="0">
                <a:solidFill>
                  <a:srgbClr val="FF0000"/>
                </a:solidFill>
                <a:cs typeface="Times New Roman" panose="02020603050405020304" pitchFamily="18" charset="0"/>
              </a:rPr>
              <a:t>- 11:00pm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20 </a:t>
            </a:r>
            <a:r>
              <a:rPr lang="en-US" altLang="zh-CN" sz="1800" b="1" dirty="0">
                <a:solidFill>
                  <a:srgbClr val="FF0000"/>
                </a:solidFill>
                <a:cs typeface="Times New Roman" panose="02020603050405020304" pitchFamily="18" charset="0"/>
              </a:rPr>
              <a:t>(Monday),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1112019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177068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3094625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67996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a:t>
            </a:r>
            <a:r>
              <a:rPr lang="en-US" altLang="en-US" sz="3000" dirty="0" smtClean="0">
                <a:solidFill>
                  <a:srgbClr val="0000FF"/>
                </a:solidFill>
                <a:cs typeface="Times New Roman" panose="02020603050405020304" pitchFamily="18" charset="0"/>
              </a:rPr>
              <a:t>24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571613503"/>
              </p:ext>
            </p:extLst>
          </p:nvPr>
        </p:nvGraphicFramePr>
        <p:xfrm>
          <a:off x="762000" y="3483138"/>
          <a:ext cx="8229601" cy="143406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910439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25</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0604773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26</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467393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27</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August </a:t>
            </a:r>
            <a:r>
              <a:rPr lang="en-US" altLang="zh-CN" sz="1800" b="1" dirty="0" smtClean="0">
                <a:cs typeface="Times New Roman" panose="02020603050405020304" pitchFamily="18" charset="0"/>
              </a:rPr>
              <a:t>24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31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September 7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14 (Tuesday</a:t>
            </a:r>
            <a:r>
              <a:rPr lang="en-US" altLang="zh-CN" sz="1800" b="1" dirty="0">
                <a:solidFill>
                  <a:srgbClr val="FF0000"/>
                </a:solidFill>
                <a:cs typeface="Times New Roman" panose="02020603050405020304" pitchFamily="18" charset="0"/>
              </a:rPr>
              <a:t>),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17 (Friday</a:t>
            </a:r>
            <a:r>
              <a:rPr lang="en-US" altLang="zh-CN" sz="1800" b="1" dirty="0">
                <a:solidFill>
                  <a:srgbClr val="FF0000"/>
                </a:solidFill>
                <a:cs typeface="Times New Roman" panose="02020603050405020304" pitchFamily="18" charset="0"/>
              </a:rPr>
              <a:t>), </a:t>
            </a:r>
            <a:r>
              <a:rPr lang="en-US" altLang="zh-CN" sz="1800" b="1" dirty="0" smtClean="0">
                <a:solidFill>
                  <a:srgbClr val="FF0000"/>
                </a:solidFill>
                <a:cs typeface="Times New Roman" panose="02020603050405020304" pitchFamily="18" charset="0"/>
              </a:rPr>
              <a:t>   9am </a:t>
            </a:r>
            <a:r>
              <a:rPr lang="en-US" altLang="zh-CN" sz="1800" b="1" dirty="0">
                <a:solidFill>
                  <a:srgbClr val="FF0000"/>
                </a:solidFill>
                <a:cs typeface="Times New Roman" panose="02020603050405020304" pitchFamily="18" charset="0"/>
              </a:rPr>
              <a:t>- 11:00pm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20 </a:t>
            </a:r>
            <a:r>
              <a:rPr lang="en-US" altLang="zh-CN" sz="1800" b="1" dirty="0">
                <a:solidFill>
                  <a:srgbClr val="FF0000"/>
                </a:solidFill>
                <a:cs typeface="Times New Roman" panose="02020603050405020304" pitchFamily="18" charset="0"/>
              </a:rPr>
              <a:t>(Monday),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69505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July </a:t>
            </a:r>
            <a:r>
              <a:rPr lang="en-US" altLang="en-US" dirty="0">
                <a:solidFill>
                  <a:srgbClr val="0000FF"/>
                </a:solidFill>
              </a:rPr>
              <a:t>27, August </a:t>
            </a:r>
            <a:r>
              <a:rPr lang="en-US" altLang="en-US" strike="sngStrike" dirty="0">
                <a:solidFill>
                  <a:srgbClr val="0000FF"/>
                </a:solidFill>
              </a:rPr>
              <a:t>10</a:t>
            </a:r>
            <a:r>
              <a:rPr lang="en-US" altLang="en-US" dirty="0">
                <a:solidFill>
                  <a:srgbClr val="0000FF"/>
                </a:solidFill>
              </a:rPr>
              <a:t>, 17, 24, 31, September </a:t>
            </a:r>
            <a:r>
              <a:rPr lang="en-US" altLang="en-US" dirty="0" smtClean="0">
                <a:solidFill>
                  <a:srgbClr val="0000FF"/>
                </a:solidFill>
              </a:rPr>
              <a:t>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106505</TotalTime>
  <Words>2693</Words>
  <Application>Microsoft Office PowerPoint</Application>
  <PresentationFormat>全屏显示(4:3)</PresentationFormat>
  <Paragraphs>440</Paragraphs>
  <Slides>27</Slides>
  <Notes>27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27</vt:i4>
      </vt:variant>
    </vt:vector>
  </HeadingPairs>
  <TitlesOfParts>
    <vt:vector size="36"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July-September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4689</cp:revision>
  <cp:lastPrinted>2014-11-04T15:04:57Z</cp:lastPrinted>
  <dcterms:created xsi:type="dcterms:W3CDTF">2007-04-17T18:10:23Z</dcterms:created>
  <dcterms:modified xsi:type="dcterms:W3CDTF">2021-08-23T09:39:37Z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(3)3D/oOqmhd1+UJJ0ZyVLEhF0klyPFwDDQoDvNopEFuOtK+A+enVHknmGkWkRvu8pwyDxPNgrn
VVq5naXJADfwvhD8Dt5cpaAz8383TXZWO+GMyCtDLBeWAyIWr1DU8WB3IxsPBRDhtRSNN/OQ
IXA6eEW2BZvFeKxHFdvkAq7Qcua1hThp3zk4MSrmWQIskXhzV8SQsD/Fph6OT8BPUBWKwx+g
zFEJ+ePU0KfIoP+32u</vt:lpwstr>
  </property>
  <property fmtid="{D5CDD505-2E9C-101B-9397-08002B2CF9AE}" pid="27" name="_2015_ms_pID_7253431">
    <vt:lpwstr>QMZdyQ1wwPxIqvsNbm75669iNPzKmWxWhEKZof8N3cB1d+8sKW8vZH
mDk+wLeU05nFFLbcb1f1m/I97yURzCziB04K+EqSrYjDWBXGz+ztie6mi2kMJil5fygLav1E
kCE3RP2vzemmeqvyo2biuxueQ3zmm930rcEsNjBY/1L9Bkar4ysNe3OFIDcte04FYDYKUbJX
2FiLmVw5J7U7WczcDrA/27ijiOIwO5lCZ/4L</vt:lpwstr>
  </property>
  <property fmtid="{D5CDD505-2E9C-101B-9397-08002B2CF9AE}" pid="28" name="_2015_ms_pID_7253432">
    <vt:lpwstr>gA==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1629207228</vt:lpwstr>
  </property>
</Properties>
</file>