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3" r:id="rId18"/>
    <p:sldId id="854" r:id="rId19"/>
    <p:sldId id="85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9" autoAdjust="0"/>
    <p:restoredTop sz="89250" autoAdjust="0"/>
  </p:normalViewPr>
  <p:slideViewPr>
    <p:cSldViewPr>
      <p:cViewPr varScale="1">
        <p:scale>
          <a:sx n="98" d="100"/>
          <a:sy n="98" d="100"/>
        </p:scale>
        <p:origin x="1536" y="5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6" y="304026"/>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1202</a:t>
            </a:r>
            <a:r>
              <a:rPr lang="en-US" altLang="en-US" sz="1800" b="1" dirty="0" smtClean="0"/>
              <a:t>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2021-07-21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06593058"/>
              </p:ext>
            </p:extLst>
          </p:nvPr>
        </p:nvGraphicFramePr>
        <p:xfrm>
          <a:off x="762000" y="3253812"/>
          <a:ext cx="8229601" cy="126642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21/0504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SFD update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21/0990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Discussions on sensing measurement flows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21/1015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chemeClr val="tx1"/>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11/1241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Data Driving Hybrid Channel Model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30 mins</a:t>
                      </a: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July      27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strike="sngStrike" dirty="0" smtClean="0">
                <a:cs typeface="Times New Roman" panose="02020603050405020304" pitchFamily="18" charset="0"/>
              </a:rPr>
              <a:t>August 3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10,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10,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106282</TotalTime>
  <Words>1671</Words>
  <Application>Microsoft Office PowerPoint</Application>
  <PresentationFormat>全屏显示(4:3)</PresentationFormat>
  <Paragraphs>246</Paragraphs>
  <Slides>19</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Monotype Sorts</vt:lpstr>
      <vt:lpstr>MS Gothic</vt:lpstr>
      <vt:lpstr>MS PGothic</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4666</cp:revision>
  <cp:lastPrinted>2014-11-04T15:04:57Z</cp:lastPrinted>
  <dcterms:created xsi:type="dcterms:W3CDTF">2007-04-17T18:10:23Z</dcterms:created>
  <dcterms:modified xsi:type="dcterms:W3CDTF">2021-07-27T01:26:18Z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(3)CDi1HYc5XZU23bplr5q5mIYRLejXYCVVQnhJPX4Zv1O1Pe5urHAWolpMskS41Y9dTx/7uuHE
9U3JXn3r659nVZri+ZClJ0NUma/r0plkIJdeRCDTpFjiuC6GTBLXIlR00VAWBc0ncQCUEUeR
3AxQowo7R2FTDs02XWCz40fIq6NGVUmyROKQ9dvXqwpL65CODZumOpY+3kRtLAEtERY1sdqX
rGOBH92Kcr18BaT+78</vt:lpwstr>
  </property>
  <property fmtid="{D5CDD505-2E9C-101B-9397-08002B2CF9AE}" pid="27" name="_2015_ms_pID_7253431">
    <vt:lpwstr>ZNuWgcvtr1ugaAP53jSHwtAG4JlRZeM+lH6bvoOZ0f5BIOlmEd+fm4
foyuL2ZEVplQgxhNXCJ0jqGGtawSZkFcSpZjq+Kpt0uIHre6OrE9KqoJxF0DuOt/r5VTfRGN
gP8oEdmM8gGWV07anUe0LLYZb9ogEcBq+LMNK/qELdXRD2oeOTV4VjLsHax5QzF7h8KliEiE
4IjNW5sgNWF1/dp+bRd/Teet6v7mY1JX5eOa</vt:lpwstr>
  </property>
  <property fmtid="{D5CDD505-2E9C-101B-9397-08002B2CF9AE}" pid="28" name="_2015_ms_pID_7253432">
    <vt:lpwstr>RA==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1627306922</vt:lpwstr>
  </property>
</Properties>
</file>