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2" r:id="rId3"/>
    <p:sldId id="293" r:id="rId4"/>
    <p:sldId id="298" r:id="rId5"/>
    <p:sldId id="297" r:id="rId6"/>
    <p:sldId id="290" r:id="rId7"/>
    <p:sldId id="29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4310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2021	doc.: IEEE 802.11-21/1196r0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32-12-00bh-issues-tracking.docx" TargetMode="External"/><Relationship Id="rId3" Type="http://schemas.openxmlformats.org/officeDocument/2006/relationships/hyperlink" Target="https://mentor.ieee.org/802.11/dcn/21/11-21-0942-07-00bh-agenda-tgbh-2021-july-plenary.pptx" TargetMode="External"/><Relationship Id="rId7" Type="http://schemas.openxmlformats.org/officeDocument/2006/relationships/hyperlink" Target="https://mentor.ieee.org/802.11/dcn/21/11-21-1083-00-00bh-a-signature-based-method-for-identifying-stas-with-randomized-mac-addresse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40-01-00bh-issues-matrix.pptx" TargetMode="External"/><Relationship Id="rId5" Type="http://schemas.openxmlformats.org/officeDocument/2006/relationships/hyperlink" Target="https://mentor.ieee.org/802.11/dcn/21/11-21-1141-00-00bh-excerpts-of-wba-document-wi-fi-id-scope.pptx" TargetMode="External"/><Relationship Id="rId4" Type="http://schemas.openxmlformats.org/officeDocument/2006/relationships/hyperlink" Target="https://mentor.ieee.org/802.11/dcn/21/11-21-0703-00-0000-2021-april-liaison-from-wba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2021-07-19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2021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11-21/0942r7</a:t>
            </a:r>
            <a:r>
              <a:rPr lang="en-US" dirty="0"/>
              <a:t>  </a:t>
            </a:r>
          </a:p>
          <a:p>
            <a:pPr>
              <a:spcBef>
                <a:spcPts val="0"/>
              </a:spcBef>
            </a:pPr>
            <a:r>
              <a:rPr lang="en-US" dirty="0"/>
              <a:t>Approved selection of Editor: Carol Ansley (Cox) – congratulations, Carol!</a:t>
            </a:r>
          </a:p>
          <a:p>
            <a:pPr>
              <a:spcBef>
                <a:spcPts val="0"/>
              </a:spcBef>
            </a:pPr>
            <a:r>
              <a:rPr lang="en-US" dirty="0"/>
              <a:t>Reviewed liaison from WBA: </a:t>
            </a:r>
            <a:r>
              <a:rPr lang="en-US" dirty="0">
                <a:hlinkClick r:id="rId4"/>
              </a:rPr>
              <a:t>11-21/0703r0</a:t>
            </a:r>
            <a:r>
              <a:rPr lang="en-US" dirty="0"/>
              <a:t>, analysis in: </a:t>
            </a:r>
            <a:r>
              <a:rPr lang="en-US" dirty="0">
                <a:hlinkClick r:id="rId5"/>
              </a:rPr>
              <a:t>11-21/1141r0</a:t>
            </a:r>
            <a:r>
              <a:rPr lang="en-US" dirty="0"/>
              <a:t>  </a:t>
            </a:r>
          </a:p>
          <a:p>
            <a:pPr>
              <a:spcBef>
                <a:spcPts val="0"/>
              </a:spcBef>
            </a:pPr>
            <a:r>
              <a:rPr lang="en-US" dirty="0"/>
              <a:t>Reviewed contributions: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6"/>
              </a:rPr>
              <a:t>11-21/1140r1</a:t>
            </a:r>
            <a:r>
              <a:rPr lang="en-US" dirty="0"/>
              <a:t> (suggested issues matrix, to aid our analysis)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0000"/>
                </a:solidFill>
                <a:hlinkClick r:id="rId7"/>
              </a:rPr>
              <a:t>11-21/1083r0</a:t>
            </a:r>
            <a:r>
              <a:rPr lang="en-US" dirty="0">
                <a:solidFill>
                  <a:srgbClr val="000000"/>
                </a:solidFill>
              </a:rPr>
              <a:t> (concept for alternative method of STA identification)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Completed first pass through issues in tracking document: </a:t>
            </a:r>
            <a:r>
              <a:rPr lang="en-US" dirty="0">
                <a:hlinkClick r:id="rId8"/>
              </a:rPr>
              <a:t>11-21/0332r</a:t>
            </a:r>
            <a:r>
              <a:rPr lang="en-US" dirty="0">
                <a:hlinkClick r:id="rId8"/>
              </a:rPr>
              <a:t>1</a:t>
            </a:r>
            <a:r>
              <a:rPr lang="en-US" dirty="0">
                <a:hlinkClick r:id="rId8"/>
              </a:rPr>
              <a:t>2</a:t>
            </a:r>
            <a:r>
              <a:rPr lang="en-US" dirty="0"/>
              <a:t>.  Editing/clean-up needed, but nearly finished with issue identification and categorization.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495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Analysis of which 802.11 features/functions are impacted by issues that are within our scope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Start to consider solutions/way forward for impacted features/functions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Targeting first amendment text contributions ~ Sept session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18749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lvl="1">
              <a:spcBef>
                <a:spcPts val="0"/>
              </a:spcBef>
            </a:pPr>
            <a:endParaRPr lang="en-US" sz="1800" b="1" dirty="0"/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PAR approved				</a:t>
            </a:r>
            <a:r>
              <a:rPr lang="en-US" altLang="zh-CN" sz="2400" dirty="0">
                <a:highlight>
                  <a:srgbClr val="00FF00"/>
                </a:highlight>
              </a:rPr>
              <a:t>Feb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First TG meeting			</a:t>
            </a:r>
            <a:r>
              <a:rPr lang="en-US" altLang="zh-CN" sz="2400" dirty="0">
                <a:highlight>
                  <a:srgbClr val="00FF00"/>
                </a:highlight>
              </a:rPr>
              <a:t>Mar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D0.1 					Nov 2021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Letter Ballot (D1.0)		Mar 2022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Recirculation LB (D2.0)		Jul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Initial SA Ballot (D3.0)			Nov 2022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Final 802.11 WG approval		Mar 2023 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/>
              <a:t>802 EC approval			May 2023</a:t>
            </a:r>
          </a:p>
          <a:p>
            <a:pPr lvl="1" algn="just">
              <a:spcBef>
                <a:spcPts val="0"/>
              </a:spcBef>
            </a:pPr>
            <a:r>
              <a:rPr lang="en-US" altLang="zh-CN" sz="2400" dirty="0" err="1"/>
              <a:t>RevCom</a:t>
            </a:r>
            <a:r>
              <a:rPr lang="en-US" altLang="zh-CN" sz="2400" dirty="0"/>
              <a:t> and SASB approval		May 2023</a:t>
            </a:r>
            <a:endParaRPr lang="en-US" sz="2400" b="1" dirty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 lvl="0"/>
            <a:r>
              <a:rPr lang="en-US" sz="2800" dirty="0"/>
              <a:t>Tuesday, Aug 10, 9:00-11:00 ET</a:t>
            </a:r>
          </a:p>
          <a:p>
            <a:pPr lvl="0"/>
            <a:r>
              <a:rPr lang="en-US" sz="2800" dirty="0"/>
              <a:t>Thursday, Aug 19, 19:00-21:00 ET</a:t>
            </a:r>
          </a:p>
          <a:p>
            <a:pPr lvl="0"/>
            <a:r>
              <a:rPr lang="en-US" sz="2800" dirty="0"/>
              <a:t>Tuesday, Aug 31, 9:00-11:00 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September 2021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Three meeting slots planned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Review/respond to WBA liaison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Continue reviewing specific Impacts of RCM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3200" dirty="0"/>
              <a:t>Consider “solutions” to use cases that are in 802.11 scope to resolve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11907</TotalTime>
  <Words>382</Words>
  <Application>Microsoft Office PowerPoint</Application>
  <PresentationFormat>On-screen Show (4:3)</PresentationFormat>
  <Paragraphs>79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TGbh Closing Report </vt:lpstr>
      <vt:lpstr>Abstract</vt:lpstr>
      <vt:lpstr>Work Completed</vt:lpstr>
      <vt:lpstr>Next steps</vt:lpstr>
      <vt:lpstr>Timeline</vt:lpstr>
      <vt:lpstr>Teleconference(s)</vt:lpstr>
      <vt:lpstr>September 2021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346</cp:revision>
  <cp:lastPrinted>1998-02-10T13:28:06Z</cp:lastPrinted>
  <dcterms:created xsi:type="dcterms:W3CDTF">2009-07-15T16:38:20Z</dcterms:created>
  <dcterms:modified xsi:type="dcterms:W3CDTF">2021-07-19T16:52:32Z</dcterms:modified>
</cp:coreProperties>
</file>