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5" d="100"/>
          <a:sy n="115" d="100"/>
        </p:scale>
        <p:origin x="87" y="31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802.11-21/1192r0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095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July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20210720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3175" progId="Word.Document.8">
                  <p:embed/>
                </p:oleObj>
              </mc:Choice>
              <mc:Fallback>
                <p:oleObj name="Document" r:id="rId3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536504"/>
          </a:xfrm>
        </p:spPr>
        <p:txBody>
          <a:bodyPr/>
          <a:lstStyle/>
          <a:p>
            <a:r>
              <a:rPr lang="en-AU" dirty="0"/>
              <a:t>802.11 Coex SC summary for July  2021 (</a:t>
            </a:r>
            <a:r>
              <a:rPr lang="en-AU" dirty="0">
                <a:hlinkClick r:id="rId2"/>
              </a:rPr>
              <a:t>11-21-0951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Coexistence between Wi-Fi &amp; LAA is already important </a:t>
            </a:r>
          </a:p>
          <a:p>
            <a:pPr lvl="2"/>
            <a:r>
              <a:rPr lang="en-AU" dirty="0"/>
              <a:t>… and coexistence with NR-U/MulteFire is becoming important </a:t>
            </a:r>
          </a:p>
          <a:p>
            <a:pPr lvl="2"/>
            <a:r>
              <a:rPr lang="en-AU" dirty="0"/>
              <a:t>… with measurement &amp; simulation evidence suggesting Wi-Fi/LAA coexistence issues are not yet fully understood or resolved</a:t>
            </a:r>
          </a:p>
          <a:p>
            <a:pPr lvl="1"/>
            <a:r>
              <a:rPr lang="en-AU" dirty="0"/>
              <a:t>There is an agreement on 5 GHz </a:t>
            </a:r>
            <a:r>
              <a:rPr lang="en-AU" dirty="0" err="1"/>
              <a:t>coex</a:t>
            </a:r>
            <a:r>
              <a:rPr lang="en-AU" dirty="0"/>
              <a:t> mechanisms in Europe </a:t>
            </a:r>
          </a:p>
          <a:p>
            <a:pPr lvl="2"/>
            <a:r>
              <a:rPr lang="en-AU" dirty="0"/>
              <a:t>… but it is not yet clear how 802.11be will need to be refined to respond to the agreement</a:t>
            </a:r>
          </a:p>
          <a:p>
            <a:pPr lvl="1"/>
            <a:r>
              <a:rPr lang="en-AU" dirty="0"/>
              <a:t>There is continuing resistance to allowing Wi-Fi to use 6 GHz globally</a:t>
            </a:r>
          </a:p>
          <a:p>
            <a:pPr lvl="2"/>
            <a:r>
              <a:rPr lang="en-AU" dirty="0"/>
              <a:t>… with a new campaign by GSMA to license as much of 6 GHz as possible</a:t>
            </a:r>
          </a:p>
          <a:p>
            <a:pPr lvl="1"/>
            <a:r>
              <a:rPr lang="en-AU" dirty="0"/>
              <a:t>There is an agreement on 6 GHz </a:t>
            </a:r>
            <a:r>
              <a:rPr lang="en-AU" dirty="0" err="1"/>
              <a:t>coex</a:t>
            </a:r>
            <a:r>
              <a:rPr lang="en-AU" dirty="0"/>
              <a:t> mechanisms in Europe </a:t>
            </a:r>
          </a:p>
          <a:p>
            <a:pPr lvl="2"/>
            <a:r>
              <a:rPr lang="en-AU" dirty="0"/>
              <a:t>… except in relation to NB FH operation </a:t>
            </a:r>
          </a:p>
          <a:p>
            <a:pPr lvl="2"/>
            <a:r>
              <a:rPr lang="en-AU" dirty="0"/>
              <a:t>… and there may be some 802.11ax/11be spec work to optimise operation under the agreement</a:t>
            </a:r>
          </a:p>
          <a:p>
            <a:pPr lvl="1"/>
            <a:r>
              <a:rPr lang="en-AU" dirty="0"/>
              <a:t>Stakeholder were invited to comment on FCC proceeding on 60 GHz/radar coexistence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Sept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113213"/>
          </a:xfrm>
        </p:spPr>
        <p:txBody>
          <a:bodyPr/>
          <a:lstStyle/>
          <a:p>
            <a:r>
              <a:rPr lang="en-AU" dirty="0"/>
              <a:t>IEEE 802.11 Coexistence SC will meet virtually in Sept 2021</a:t>
            </a:r>
          </a:p>
          <a:p>
            <a:pPr lvl="1"/>
            <a:r>
              <a:rPr lang="en-AU" dirty="0"/>
              <a:t>Prepare for ETSI BRAN #111</a:t>
            </a:r>
          </a:p>
          <a:p>
            <a:pPr lvl="2"/>
            <a:r>
              <a:rPr lang="en-AU" dirty="0"/>
              <a:t>… and review results of various </a:t>
            </a:r>
            <a:r>
              <a:rPr lang="en-AU" i="1" dirty="0"/>
              <a:t>ad hoc </a:t>
            </a:r>
            <a:r>
              <a:rPr lang="en-AU" dirty="0"/>
              <a:t>meetings </a:t>
            </a:r>
          </a:p>
          <a:p>
            <a:pPr lvl="1"/>
            <a:r>
              <a:rPr lang="en-AU" dirty="0"/>
              <a:t>Review the NB FH options for 6 GHz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what is impact of NB FH on coexistence with 802.11?</a:t>
            </a:r>
          </a:p>
          <a:p>
            <a:pPr lvl="1"/>
            <a:r>
              <a:rPr lang="en-AU" dirty="0"/>
              <a:t>Discuss need to refine 802.11ax/be standard for optimal operation in 6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are IEEE 802.11 changes needed to account </a:t>
            </a:r>
            <a:r>
              <a:rPr lang="en-AU"/>
              <a:t>for </a:t>
            </a:r>
            <a:r>
              <a:rPr lang="en-AU" i="1"/>
              <a:t>EDT</a:t>
            </a:r>
            <a:r>
              <a:rPr lang="en-AU"/>
              <a:t> </a:t>
            </a:r>
            <a:r>
              <a:rPr lang="en-AU" dirty="0"/>
              <a:t>@ -72 dBm constraint in 6 GHz?</a:t>
            </a:r>
          </a:p>
          <a:p>
            <a:pPr lvl="1"/>
            <a:r>
              <a:rPr lang="en-AU" dirty="0"/>
              <a:t>Discuss impact of EN 301 893 </a:t>
            </a:r>
            <a:r>
              <a:rPr lang="en-AU" i="1" dirty="0"/>
              <a:t>compromise</a:t>
            </a:r>
            <a:r>
              <a:rPr lang="en-AU" dirty="0"/>
              <a:t> on 802.11be operation in 5 GHz 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is 802.11be operation adversely impacted by the </a:t>
            </a:r>
            <a:r>
              <a:rPr lang="en-AU" i="1" dirty="0"/>
              <a:t>compromise</a:t>
            </a:r>
            <a:r>
              <a:rPr lang="en-AU" dirty="0"/>
              <a:t> compared to 802.11ax operation?</a:t>
            </a:r>
          </a:p>
          <a:p>
            <a:pPr lvl="1"/>
            <a:r>
              <a:rPr lang="en-AU" dirty="0"/>
              <a:t>Discuss enabling use of new 802.11be features in 5/6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what refinements are required in EN 301 893 (5 GHz) &amp; EN 303 687 (6 GHz)?</a:t>
            </a:r>
          </a:p>
          <a:p>
            <a:pPr lvl="1"/>
            <a:r>
              <a:rPr lang="en-AU" dirty="0"/>
              <a:t>Review 60 GHz coexistence issues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76C78-AFC2-4D4A-9EAD-4C9C57C5E859}"/>
              </a:ext>
            </a:extLst>
          </p:cNvPr>
          <p:cNvSpPr/>
          <p:nvPr/>
        </p:nvSpPr>
        <p:spPr bwMode="auto">
          <a:xfrm>
            <a:off x="7320136" y="2564904"/>
            <a:ext cx="3132348" cy="4701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Contributions are sought </a:t>
            </a:r>
            <a:r>
              <a:rPr lang="en-AU" b="1" dirty="0">
                <a:solidFill>
                  <a:srgbClr val="FF0000"/>
                </a:solidFill>
              </a:rPr>
              <a:t>&amp; 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encouraged!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305</TotalTime>
  <Words>393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July 2021 (virtual) closing report</vt:lpstr>
      <vt:lpstr>IEEE 802.11 Coexistence SC achieved its goals as a discussion forum for coexistence issues</vt:lpstr>
      <vt:lpstr>IEEE 802.11 Coexistence SC will continue promoting good coexistence in Sept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57</cp:revision>
  <cp:lastPrinted>1601-01-01T00:00:00Z</cp:lastPrinted>
  <dcterms:created xsi:type="dcterms:W3CDTF">2019-09-19T04:57:16Z</dcterms:created>
  <dcterms:modified xsi:type="dcterms:W3CDTF">2021-07-20T02:33:17Z</dcterms:modified>
</cp:coreProperties>
</file>