
<file path=[Content_Types].xml><?xml version="1.0" encoding="utf-8"?>
<Types xmlns="http://schemas.openxmlformats.org/package/2006/content-types">
  <Default Extension="doc" ContentType="application/msword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1577" r:id="rId4"/>
    <p:sldId id="1578" r:id="rId5"/>
    <p:sldId id="269" r:id="rId6"/>
    <p:sldId id="157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3" d="100"/>
          <a:sy n="113" d="100"/>
        </p:scale>
        <p:origin x="165" y="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802.11-20/1151r2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95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July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20210716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260249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11-21-0952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132856"/>
            <a:ext cx="3997640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highlights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Possible EC </a:t>
            </a:r>
            <a:r>
              <a:rPr lang="en-AU" dirty="0">
                <a:solidFill>
                  <a:schemeClr val="tx1"/>
                </a:solidFill>
              </a:rPr>
              <a:t>motion in July 2021 to enter PSDO process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536575" lvl="1" indent="-17621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802.11ay</a:t>
            </a:r>
          </a:p>
          <a:p>
            <a:pPr marL="536575" lvl="1" indent="-17621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802.11ba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 60-day ballot</a:t>
            </a:r>
          </a:p>
          <a:p>
            <a:pPr marL="539750" lvl="1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802.11ax</a:t>
            </a:r>
          </a:p>
          <a:p>
            <a:pPr indent="-382588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Passed 60-day ballot</a:t>
            </a:r>
          </a:p>
          <a:p>
            <a:pPr marL="539750" lvl="1" indent="-179388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802.11md - comment resolution complete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B8846E8E-B910-4BA5-B719-8E88900E0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236981"/>
              </p:ext>
            </p:extLst>
          </p:nvPr>
        </p:nvGraphicFramePr>
        <p:xfrm>
          <a:off x="1352557" y="2503947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434859E-C8FA-48B9-B898-7C0352D9F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/>
              <a:t>A large number of IEEE 802 submissions are in the PSDO balloting process</a:t>
            </a:r>
          </a:p>
        </p:txBody>
      </p:sp>
      <p:sp>
        <p:nvSpPr>
          <p:cNvPr id="18435" name="Date Placeholder 3">
            <a:extLst>
              <a:ext uri="{FF2B5EF4-FFF2-40B4-BE49-F238E27FC236}">
                <a16:creationId xmlns:a16="http://schemas.microsoft.com/office/drawing/2014/main" id="{C78A9402-31D9-4F88-BA76-67E2244B8F6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65945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Jul 2021</a:t>
            </a:r>
            <a:endParaRPr lang="en-US" altLang="en-US" sz="1800" dirty="0"/>
          </a:p>
        </p:txBody>
      </p:sp>
      <p:sp>
        <p:nvSpPr>
          <p:cNvPr id="18437" name="Slide Number Placeholder 5">
            <a:extLst>
              <a:ext uri="{FF2B5EF4-FFF2-40B4-BE49-F238E27FC236}">
                <a16:creationId xmlns:a16="http://schemas.microsoft.com/office/drawing/2014/main" id="{CE1384FE-FFA5-4065-9D66-7F0BC04DA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623CA69-A287-4A59-9292-58ECEE9E6C85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7FBB139-036C-4094-9701-EF30C843F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C20EEE3F-9271-4D41-83BD-4C75CDAF0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EC6D05A-7FEF-49C3-B67C-B5B1C43479E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8BF2DB12-417F-4A5F-8B23-FBC1B61A1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269728"/>
              </p:ext>
            </p:extLst>
          </p:nvPr>
        </p:nvGraphicFramePr>
        <p:xfrm>
          <a:off x="914401" y="1981200"/>
          <a:ext cx="10475388" cy="43592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5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3867417566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60-day ballot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FDIS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Published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Passed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Passed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dirty="0"/>
                        <a:t>802.1CS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802.11md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802.3cr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802.3cb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802.1AE/Cor 1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802.11ax</a:t>
                      </a:r>
                    </a:p>
                  </a:txBody>
                  <a:tcPr marT="45732" marB="45732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802.3cu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802.3bt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802.1Qcc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802.3cn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96341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</a:t>
                      </a:r>
                      <a:r>
                        <a:rPr lang="en-AU" sz="1600" kern="0" dirty="0"/>
                        <a:t>02.1Qcp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802.3cg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802.1Qcy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802.3cq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38468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802.1AS-REV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802.3cm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00807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802.1AX-REV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802.3ch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10545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802.1X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802.3ca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4179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802.1CMde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802.3.2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802.22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32663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3BAE44B-0D52-44F7-B8B8-8EF61CBF2009}"/>
              </a:ext>
            </a:extLst>
          </p:cNvPr>
          <p:cNvSpPr/>
          <p:nvPr/>
        </p:nvSpPr>
        <p:spPr bwMode="auto">
          <a:xfrm>
            <a:off x="2567608" y="3645024"/>
            <a:ext cx="1728192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Comment resolution complete – see motio</a:t>
            </a:r>
            <a:r>
              <a:rPr lang="en-AU" sz="1600" dirty="0">
                <a:solidFill>
                  <a:srgbClr val="FF0000"/>
                </a:solidFill>
              </a:rPr>
              <a:t>n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55B2817-970A-43DC-B89B-48EBA497F6F7}"/>
              </a:ext>
            </a:extLst>
          </p:cNvPr>
          <p:cNvCxnSpPr>
            <a:stCxn id="2" idx="0"/>
          </p:cNvCxnSpPr>
          <p:nvPr/>
        </p:nvCxnSpPr>
        <p:spPr bwMode="auto">
          <a:xfrm flipH="1" flipV="1">
            <a:off x="3287688" y="2996952"/>
            <a:ext cx="144016" cy="64807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reviewed the upcoming SC6 agenda for their Aug/Sep 2021 virtual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SC6/WG1 considering new projects on </a:t>
            </a:r>
          </a:p>
          <a:p>
            <a:pPr lvl="1"/>
            <a:r>
              <a:rPr lang="en-AU" dirty="0"/>
              <a:t>Control Protocol for RF Directional Signal Transmission</a:t>
            </a:r>
          </a:p>
          <a:p>
            <a:pPr lvl="1"/>
            <a:r>
              <a:rPr lang="en-AU" dirty="0"/>
              <a:t>Industrial Wireless Network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SC6/WG7 is continuing its work on </a:t>
            </a:r>
            <a:r>
              <a:rPr lang="en-AU" i="1" dirty="0"/>
              <a:t>Wireless LAN Access Control </a:t>
            </a:r>
          </a:p>
          <a:p>
            <a:pPr lvl="1"/>
            <a:r>
              <a:rPr lang="en-AU" dirty="0"/>
              <a:t>Enables a cloud controlled controller architecture with redundancy</a:t>
            </a:r>
          </a:p>
          <a:p>
            <a:r>
              <a:rPr lang="en-AU" dirty="0"/>
              <a:t>IEEE 802 will send the usual LS to SC6</a:t>
            </a:r>
          </a:p>
          <a:p>
            <a:pPr lvl="1"/>
            <a:r>
              <a:rPr lang="en-AU" dirty="0"/>
              <a:t>Documenting the state of the PSDO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July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Review the results of the SC6 meeting in Aug/Sep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E79B-7FEB-4E7B-85B6-C58A9DA5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Motion for consideration by the 802.11 WG in relation to comments on IEEE 802.11md under the PSDO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A9245-E1D0-43FB-8424-805ED8E27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Personal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11-21-1039-03</a:t>
            </a:r>
            <a:r>
              <a:rPr lang="en-AU" sz="2400" i="1" dirty="0"/>
              <a:t> be liaised to ISO/IEC JTC1/SC6 as a response to comments on IEEE 802.11md during the 60-day ballot under the PSDO agreement with ISO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 Harkins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7C8F1-BE94-4C9C-93DD-B89085221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013F9-36AA-436B-896D-00567794C0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EC390C-F181-4597-B0AB-CB5BDF076C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51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1596</TotalTime>
  <Words>398</Words>
  <Application>Microsoft Office PowerPoint</Application>
  <PresentationFormat>Widescreen</PresentationFormat>
  <Paragraphs>120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Microsoft Word 97 - 2003 Document</vt:lpstr>
      <vt:lpstr>IEEE 802 JTC1 Standing Committee July 2021 (virtual) closing report</vt:lpstr>
      <vt:lpstr>The IEEE 802 JTC1 SC reviewed the PSDO process status</vt:lpstr>
      <vt:lpstr>A large number of IEEE 802 submissions are in the PSDO balloting process</vt:lpstr>
      <vt:lpstr>The IEEE 802 JTC1 SC reviewed the upcoming SC6 agenda for their Aug/Sep 2021 virtual meeting</vt:lpstr>
      <vt:lpstr>The IEEE 802 JTC1 SC will undertake its usual work at its virtual meeting in September 2021</vt:lpstr>
      <vt:lpstr>Motion for consideration by the 802.11 WG in relation to comments on IEEE 802.11md under the PSDO process 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49</cp:revision>
  <cp:lastPrinted>1601-01-01T00:00:00Z</cp:lastPrinted>
  <dcterms:created xsi:type="dcterms:W3CDTF">2019-09-19T04:57:16Z</dcterms:created>
  <dcterms:modified xsi:type="dcterms:W3CDTF">2021-07-16T01:52:00Z</dcterms:modified>
</cp:coreProperties>
</file>