
<file path=[Content_Types].xml><?xml version="1.0" encoding="utf-8"?>
<Types xmlns="http://schemas.openxmlformats.org/package/2006/content-types">
  <Default Extension="doc" ContentType="application/msword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1577" r:id="rId4"/>
    <p:sldId id="1578" r:id="rId5"/>
    <p:sldId id="269" r:id="rId6"/>
    <p:sldId id="1579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3" d="100"/>
          <a:sy n="113" d="100"/>
        </p:scale>
        <p:origin x="165" y="6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802.11-20/1151r1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95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39-02-000m-resolution-of-cnb-fdis-comment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July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20210715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260249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320" imgH="2546280" progId="Word.Document.8">
                  <p:embed/>
                </p:oleObj>
              </mc:Choice>
              <mc:Fallback>
                <p:oleObj name="Document" r:id="rId3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11-21-0952</a:t>
            </a:r>
            <a:r>
              <a:rPr lang="en-AU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132856"/>
            <a:ext cx="3997640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related highlights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Possible EC </a:t>
            </a:r>
            <a:r>
              <a:rPr lang="en-AU" dirty="0">
                <a:solidFill>
                  <a:schemeClr val="tx1"/>
                </a:solidFill>
              </a:rPr>
              <a:t>motion in July 2021 to enter PSDO process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536575" lvl="1" indent="-17621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802.11ay</a:t>
            </a:r>
          </a:p>
          <a:p>
            <a:pPr marL="536575" lvl="1" indent="-176213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802.11ba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 60-day ballot</a:t>
            </a:r>
          </a:p>
          <a:p>
            <a:pPr marL="539750" lvl="1" indent="-179388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802.11ax</a:t>
            </a:r>
          </a:p>
          <a:p>
            <a:pPr indent="-382588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Passed 60-day ballot</a:t>
            </a:r>
          </a:p>
          <a:p>
            <a:pPr marL="539750" lvl="1" indent="-179388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802.11md - comment resolution complete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B8846E8E-B910-4BA5-B719-8E88900E0F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236981"/>
              </p:ext>
            </p:extLst>
          </p:nvPr>
        </p:nvGraphicFramePr>
        <p:xfrm>
          <a:off x="1352557" y="2503947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72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8434859E-C8FA-48B9-B898-7C0352D9F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dirty="0"/>
              <a:t>A large number of IEEE 802 submissions are in the PSDO balloting process</a:t>
            </a:r>
          </a:p>
        </p:txBody>
      </p:sp>
      <p:sp>
        <p:nvSpPr>
          <p:cNvPr id="18435" name="Date Placeholder 3">
            <a:extLst>
              <a:ext uri="{FF2B5EF4-FFF2-40B4-BE49-F238E27FC236}">
                <a16:creationId xmlns:a16="http://schemas.microsoft.com/office/drawing/2014/main" id="{C78A9402-31D9-4F88-BA76-67E2244B8F6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65945" y="334963"/>
            <a:ext cx="18176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dirty="0"/>
              <a:t>Jul 2021</a:t>
            </a:r>
            <a:endParaRPr lang="en-US" altLang="en-US" sz="1800" dirty="0"/>
          </a:p>
        </p:txBody>
      </p:sp>
      <p:sp>
        <p:nvSpPr>
          <p:cNvPr id="18437" name="Slide Number Placeholder 5">
            <a:extLst>
              <a:ext uri="{FF2B5EF4-FFF2-40B4-BE49-F238E27FC236}">
                <a16:creationId xmlns:a16="http://schemas.microsoft.com/office/drawing/2014/main" id="{CE1384FE-FFA5-4065-9D66-7F0BC04DA9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623CA69-A287-4A59-9292-58ECEE9E6C85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7FBB139-036C-4094-9701-EF30C843F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C20EEE3F-9271-4D41-83BD-4C75CDAF0B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EC6D05A-7FEF-49C3-B67C-B5B1C43479E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</p:txBody>
      </p:sp>
      <p:graphicFrame>
        <p:nvGraphicFramePr>
          <p:cNvPr id="10" name="Table 2">
            <a:extLst>
              <a:ext uri="{FF2B5EF4-FFF2-40B4-BE49-F238E27FC236}">
                <a16:creationId xmlns:a16="http://schemas.microsoft.com/office/drawing/2014/main" id="{8BF2DB12-417F-4A5F-8B23-FBC1B61A17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269728"/>
              </p:ext>
            </p:extLst>
          </p:nvPr>
        </p:nvGraphicFramePr>
        <p:xfrm>
          <a:off x="914401" y="1981200"/>
          <a:ext cx="10475388" cy="43592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45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3867417566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5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32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60-day ballot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FDIS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Published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Passed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Passed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dirty="0"/>
                        <a:t>802.1CS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802.11md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802.3cr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802.3cb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802.1AE/Cor 1</a:t>
                      </a:r>
                    </a:p>
                  </a:txBody>
                  <a:tcPr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</a:rPr>
                        <a:t>802.11ax</a:t>
                      </a:r>
                    </a:p>
                  </a:txBody>
                  <a:tcPr marT="45732" marB="45732"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802.3cu</a:t>
                      </a:r>
                      <a:endParaRPr lang="en-AU" sz="1600" kern="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802.3bt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32" marB="45732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802.3cd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802.1Qcc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802.3cn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96341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</a:t>
                      </a:r>
                      <a:r>
                        <a:rPr lang="en-AU" sz="1600" kern="0" dirty="0"/>
                        <a:t>02.1Qcp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802.3cg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802.1Qcy</a:t>
                      </a: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802.3cq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38468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802.1AS-REV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802.3cm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00807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802.1AX-REV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802.3ch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10545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802.1X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altLang="en-US" sz="1600" dirty="0"/>
                        <a:t>802.3ca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541794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802.1CMde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802.3.2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3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802.22</a:t>
                      </a:r>
                    </a:p>
                  </a:txBody>
                  <a:tcPr marT="45732" marB="4573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32" marB="4573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0326636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A3BAE44B-0D52-44F7-B8B8-8EF61CBF2009}"/>
              </a:ext>
            </a:extLst>
          </p:cNvPr>
          <p:cNvSpPr/>
          <p:nvPr/>
        </p:nvSpPr>
        <p:spPr bwMode="auto">
          <a:xfrm>
            <a:off x="2567608" y="3645024"/>
            <a:ext cx="1728192" cy="914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Comment resolution complete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55B2817-970A-43DC-B89B-48EBA497F6F7}"/>
              </a:ext>
            </a:extLst>
          </p:cNvPr>
          <p:cNvCxnSpPr>
            <a:stCxn id="2" idx="0"/>
          </p:cNvCxnSpPr>
          <p:nvPr/>
        </p:nvCxnSpPr>
        <p:spPr bwMode="auto">
          <a:xfrm flipH="1" flipV="1">
            <a:off x="3287688" y="2996952"/>
            <a:ext cx="144016" cy="64807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2F701-1687-4010-85CC-2FEAF665F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AU" dirty="0"/>
              <a:t>The IEEE 802 JTC1 SC reviewed the upcoming SC6 agenda for their Aug/Sep 2021 virtual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18B57-3030-429F-8B62-A217CF48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r>
              <a:rPr lang="en-AU" dirty="0"/>
              <a:t>SC6/WG1 considering new projects on </a:t>
            </a:r>
          </a:p>
          <a:p>
            <a:pPr lvl="1"/>
            <a:r>
              <a:rPr lang="en-AU" dirty="0"/>
              <a:t>Control Protocol for RF Directional Signal Transmission</a:t>
            </a:r>
          </a:p>
          <a:p>
            <a:pPr lvl="1"/>
            <a:r>
              <a:rPr lang="en-AU" dirty="0"/>
              <a:t>Industrial Wireless Network</a:t>
            </a:r>
          </a:p>
          <a:p>
            <a:pPr lvl="1"/>
            <a:r>
              <a:rPr lang="en-AU" dirty="0"/>
              <a:t>Wearable Robot Area Network</a:t>
            </a:r>
          </a:p>
          <a:p>
            <a:r>
              <a:rPr lang="en-AU" dirty="0"/>
              <a:t>SC6/WG7 is continuing its work on </a:t>
            </a:r>
            <a:r>
              <a:rPr lang="en-AU" i="1" dirty="0"/>
              <a:t>Wireless LAN Access Control </a:t>
            </a:r>
          </a:p>
          <a:p>
            <a:pPr lvl="1"/>
            <a:r>
              <a:rPr lang="en-AU" dirty="0"/>
              <a:t>Enables a cloud controlled controller architecture with redundancy</a:t>
            </a:r>
          </a:p>
          <a:p>
            <a:r>
              <a:rPr lang="en-AU" dirty="0"/>
              <a:t>IEEE 802 will send the usual LS to SC6</a:t>
            </a:r>
          </a:p>
          <a:p>
            <a:pPr lvl="1"/>
            <a:r>
              <a:rPr lang="en-AU" dirty="0"/>
              <a:t>Documenting the state of the PSDO process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DA73F-C822-48CB-BD7E-D361D33E33D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D1697-127A-4337-BD22-64B8E49CAE6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AF472C-C4E7-42A2-9439-D8A2F4BD159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06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July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Review the results of the SC6 meeting in Aug/Sep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AE79B-7FEB-4E7B-85B6-C58A9DA58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/>
              <a:t>Motion for consideration by the 802.11 WG in relation to comments on IEEE 802.11md under the PSDO 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A9245-E1D0-43FB-8424-805ED8E27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Personal motion</a:t>
            </a:r>
          </a:p>
          <a:p>
            <a:pPr marL="449263" lvl="1" indent="7938"/>
            <a:r>
              <a:rPr lang="en-AU" sz="2400" i="1" dirty="0"/>
              <a:t>The IEEE 802.11 WG recommends to the IEEE 802 EC that the material in </a:t>
            </a:r>
            <a:r>
              <a:rPr lang="en-AU" sz="2400" i="1" dirty="0">
                <a:solidFill>
                  <a:srgbClr val="FF0000"/>
                </a:solidFill>
                <a:hlinkClick r:id="rId2"/>
              </a:rPr>
              <a:t>11-21-1039-02</a:t>
            </a:r>
            <a:r>
              <a:rPr lang="en-AU" sz="2400" i="1" dirty="0"/>
              <a:t> be liaised to ISO/IEC JTC1/SC6 as a response to comments on IEEE 802.11md during the 60-day ballot under the PSDO agreement with ISO</a:t>
            </a:r>
            <a:endParaRPr lang="en-AU" sz="2400" dirty="0"/>
          </a:p>
          <a:p>
            <a:r>
              <a:rPr lang="en-AU" dirty="0"/>
              <a:t>Moved: Myles </a:t>
            </a:r>
          </a:p>
          <a:p>
            <a:r>
              <a:rPr lang="en-AU" dirty="0"/>
              <a:t>Seconded: Harkins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7C8F1-BE94-4C9C-93DD-B89085221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013F9-36AA-436B-896D-00567794C0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EC390C-F181-4597-B0AB-CB5BDF076C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51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330</TotalTime>
  <Words>395</Words>
  <Application>Microsoft Office PowerPoint</Application>
  <PresentationFormat>Widescreen</PresentationFormat>
  <Paragraphs>120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Office Theme</vt:lpstr>
      <vt:lpstr>Microsoft Word 97 - 2003 Document</vt:lpstr>
      <vt:lpstr>IEEE 802 JTC1 Standing Committee July 2021 (virtual) closing report</vt:lpstr>
      <vt:lpstr>The IEEE 802 JTC1 SC reviewed the PSDO process status</vt:lpstr>
      <vt:lpstr>A large number of IEEE 802 submissions are in the PSDO balloting process</vt:lpstr>
      <vt:lpstr>The IEEE 802 JTC1 SC reviewed the upcoming SC6 agenda for their Aug/Sep 2021 virtual meeting</vt:lpstr>
      <vt:lpstr>The IEEE 802 JTC1 SC will undertake its usual work at its virtual meeting in September 2021</vt:lpstr>
      <vt:lpstr>Motion for consideration by the 802.11 WG in relation to comments on IEEE 802.11md under the PSDO process 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48</cp:revision>
  <cp:lastPrinted>1601-01-01T00:00:00Z</cp:lastPrinted>
  <dcterms:created xsi:type="dcterms:W3CDTF">2019-09-19T04:57:16Z</dcterms:created>
  <dcterms:modified xsi:type="dcterms:W3CDTF">2021-07-15T04:45:57Z</dcterms:modified>
</cp:coreProperties>
</file>