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34" r:id="rId6"/>
    <p:sldId id="615" r:id="rId7"/>
    <p:sldId id="600" r:id="rId8"/>
    <p:sldId id="635" r:id="rId9"/>
    <p:sldId id="60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105" d="100"/>
          <a:sy n="105" d="100"/>
        </p:scale>
        <p:origin x="120" y="17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6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802.11-21/0966r3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802.11-21/0966r3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802.11-21/0966r3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87-10-00bd-tgbd-lb251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July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draft motions for Closing Plenary</a:t>
            </a:r>
          </a:p>
          <a:p>
            <a:r>
              <a:rPr lang="en-US" b="0" dirty="0"/>
              <a:t>R3 Verified results from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28</a:t>
            </a:r>
          </a:p>
          <a:p>
            <a:r>
              <a:rPr lang="en-US" sz="2800" dirty="0"/>
              <a:t>N:  149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13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 251 on P802.11bd D1.0 as contained in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https://mentor.ieee.org/802.11/dcn/20/11-20-1887-10-00bd-tgbd-lb251-comments.xlsx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TGbd</a:t>
            </a:r>
            <a:r>
              <a:rPr lang="en-US" sz="2000" dirty="0">
                <a:solidFill>
                  <a:schemeClr val="tx1"/>
                </a:solidFill>
              </a:rPr>
              <a:t> editor to create P802.11bd D2.0 incorporating these resolutions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a 20-day Working Group Recirculation Ballot asking the question “Should P802.11bd D2.0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Bo Sun on behalf of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Result: Unanimous</a:t>
            </a:r>
          </a:p>
          <a:p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 err="1">
                <a:solidFill>
                  <a:schemeClr val="tx1"/>
                </a:solidFill>
              </a:rPr>
              <a:t>TGbd</a:t>
            </a:r>
            <a:r>
              <a:rPr lang="en-US" sz="1800" dirty="0">
                <a:solidFill>
                  <a:schemeClr val="tx1"/>
                </a:solidFill>
              </a:rPr>
              <a:t>: Moved: Rui Cao,  Seconded: Stephan Sand, Result: 12-0-0]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(July 20)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</a:t>
            </a:r>
            <a:r>
              <a:rPr lang="en-GB" dirty="0"/>
              <a:t>comments on IEEE Std 802.11-2020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11-21-1039-03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on IEEE Std 802.11-2020 during the 60-day ballot under the PSDO agreement with ISO.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Dan Harkins</a:t>
            </a:r>
          </a:p>
          <a:p>
            <a:r>
              <a:rPr lang="en-US" dirty="0"/>
              <a:t>Result: 106/0/22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LB253 on P802.11az D3.0 as contained in document 11-21-0258r8,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Unanimous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19/0/6]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modification contained in the document referenced below meets IEEE-SA guidelines,</a:t>
            </a:r>
          </a:p>
          <a:p>
            <a:r>
              <a:rPr lang="en-US" dirty="0"/>
              <a:t>Request that the PAR modification contained in 11-21-1157r0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Seconded: 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Result: 100/2/34</a:t>
            </a:r>
          </a:p>
          <a:p>
            <a:r>
              <a:rPr lang="en-US" dirty="0"/>
              <a:t>[</a:t>
            </a:r>
            <a:r>
              <a:rPr lang="en-US" dirty="0" err="1"/>
              <a:t>TGbb</a:t>
            </a:r>
            <a:r>
              <a:rPr lang="en-US" dirty="0"/>
              <a:t>: Results (Y/N/A): Unanimous]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534</Words>
  <Application>Microsoft Office PowerPoint</Application>
  <PresentationFormat>Widescreen</PresentationFormat>
  <Paragraphs>102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2021 WG Motions</vt:lpstr>
      <vt:lpstr>Abstract</vt:lpstr>
      <vt:lpstr>MONDAY (July 12)</vt:lpstr>
      <vt:lpstr>Straw Poll: New Attendees</vt:lpstr>
      <vt:lpstr>Motion 1: TGbd re-circulation letter ballot</vt:lpstr>
      <vt:lpstr>TUESDAY (July 20) </vt:lpstr>
      <vt:lpstr>Motion 2: JTC1 liaison regarding comments on IEEE Std 802.11-2020</vt:lpstr>
      <vt:lpstr>Motion 3: TGaz Re-circulation Letter Ballot</vt:lpstr>
      <vt:lpstr>Motion 4: TGbb PAR modification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925</cp:revision>
  <cp:lastPrinted>1601-01-01T00:00:00Z</cp:lastPrinted>
  <dcterms:created xsi:type="dcterms:W3CDTF">2018-05-10T16:45:22Z</dcterms:created>
  <dcterms:modified xsi:type="dcterms:W3CDTF">2021-07-30T09:45:19Z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