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53"/>
  </p:notesMasterIdLst>
  <p:handoutMasterIdLst>
    <p:handoutMasterId r:id="rId54"/>
  </p:handoutMasterIdLst>
  <p:sldIdLst>
    <p:sldId id="256" r:id="rId5"/>
    <p:sldId id="287" r:id="rId6"/>
    <p:sldId id="257" r:id="rId7"/>
    <p:sldId id="285" r:id="rId8"/>
    <p:sldId id="274" r:id="rId9"/>
    <p:sldId id="325" r:id="rId10"/>
    <p:sldId id="275" r:id="rId11"/>
    <p:sldId id="333" r:id="rId12"/>
    <p:sldId id="334" r:id="rId13"/>
    <p:sldId id="335" r:id="rId14"/>
    <p:sldId id="336" r:id="rId15"/>
    <p:sldId id="343" r:id="rId16"/>
    <p:sldId id="337" r:id="rId17"/>
    <p:sldId id="338" r:id="rId18"/>
    <p:sldId id="339" r:id="rId19"/>
    <p:sldId id="344" r:id="rId20"/>
    <p:sldId id="345" r:id="rId21"/>
    <p:sldId id="340" r:id="rId22"/>
    <p:sldId id="346" r:id="rId23"/>
    <p:sldId id="341" r:id="rId24"/>
    <p:sldId id="347" r:id="rId25"/>
    <p:sldId id="348" r:id="rId26"/>
    <p:sldId id="342" r:id="rId27"/>
    <p:sldId id="349" r:id="rId28"/>
    <p:sldId id="350" r:id="rId29"/>
    <p:sldId id="351" r:id="rId30"/>
    <p:sldId id="328" r:id="rId31"/>
    <p:sldId id="329" r:id="rId32"/>
    <p:sldId id="352" r:id="rId33"/>
    <p:sldId id="297" r:id="rId34"/>
    <p:sldId id="354" r:id="rId35"/>
    <p:sldId id="356" r:id="rId36"/>
    <p:sldId id="357" r:id="rId37"/>
    <p:sldId id="353" r:id="rId38"/>
    <p:sldId id="358" r:id="rId39"/>
    <p:sldId id="359" r:id="rId40"/>
    <p:sldId id="355" r:id="rId41"/>
    <p:sldId id="360" r:id="rId42"/>
    <p:sldId id="361" r:id="rId43"/>
    <p:sldId id="362" r:id="rId44"/>
    <p:sldId id="363" r:id="rId45"/>
    <p:sldId id="364" r:id="rId46"/>
    <p:sldId id="365" r:id="rId47"/>
    <p:sldId id="366" r:id="rId48"/>
    <p:sldId id="284" r:id="rId49"/>
    <p:sldId id="331" r:id="rId50"/>
    <p:sldId id="332" r:id="rId51"/>
    <p:sldId id="264"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7AD3AE-1843-4FA7-81DD-2FA516D40B9E}" v="2" dt="2021-07-20T13:55:20.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93" d="100"/>
          <a:sy n="93" d="100"/>
        </p:scale>
        <p:origin x="84" y="66"/>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17AD3AE-1843-4FA7-81DD-2FA516D40B9E}"/>
    <pc:docChg chg="custSel addSld modSld sldOrd modMainMaster">
      <pc:chgData name="Jon Rosdahl" userId="2820f357-2dd4-4127-8713-e0bfde0fd756" providerId="ADAL" clId="{A17AD3AE-1843-4FA7-81DD-2FA516D40B9E}" dt="2021-07-28T12:41:39.272" v="773" actId="20577"/>
      <pc:docMkLst>
        <pc:docMk/>
      </pc:docMkLst>
      <pc:sldChg chg="modSp mod">
        <pc:chgData name="Jon Rosdahl" userId="2820f357-2dd4-4127-8713-e0bfde0fd756" providerId="ADAL" clId="{A17AD3AE-1843-4FA7-81DD-2FA516D40B9E}" dt="2021-07-28T12:37:34.221" v="380" actId="14"/>
        <pc:sldMkLst>
          <pc:docMk/>
          <pc:sldMk cId="0" sldId="264"/>
        </pc:sldMkLst>
        <pc:spChg chg="mod">
          <ac:chgData name="Jon Rosdahl" userId="2820f357-2dd4-4127-8713-e0bfde0fd756" providerId="ADAL" clId="{A17AD3AE-1843-4FA7-81DD-2FA516D40B9E}" dt="2021-07-28T12:37:34.221" v="380" actId="14"/>
          <ac:spMkLst>
            <pc:docMk/>
            <pc:sldMk cId="0" sldId="264"/>
            <ac:spMk id="11266" creationId="{00000000-0000-0000-0000-000000000000}"/>
          </ac:spMkLst>
        </pc:spChg>
      </pc:sldChg>
      <pc:sldChg chg="modSp mod">
        <pc:chgData name="Jon Rosdahl" userId="2820f357-2dd4-4127-8713-e0bfde0fd756" providerId="ADAL" clId="{A17AD3AE-1843-4FA7-81DD-2FA516D40B9E}" dt="2021-07-22T17:35:56.213" v="67" actId="20577"/>
        <pc:sldMkLst>
          <pc:docMk/>
          <pc:sldMk cId="3439635317" sldId="274"/>
        </pc:sldMkLst>
        <pc:spChg chg="mod">
          <ac:chgData name="Jon Rosdahl" userId="2820f357-2dd4-4127-8713-e0bfde0fd756" providerId="ADAL" clId="{A17AD3AE-1843-4FA7-81DD-2FA516D40B9E}" dt="2021-07-22T17:35:56.213" v="67" actId="20577"/>
          <ac:spMkLst>
            <pc:docMk/>
            <pc:sldMk cId="3439635317" sldId="274"/>
            <ac:spMk id="3" creationId="{00000000-0000-0000-0000-000000000000}"/>
          </ac:spMkLst>
        </pc:spChg>
      </pc:sldChg>
      <pc:sldChg chg="ord">
        <pc:chgData name="Jon Rosdahl" userId="2820f357-2dd4-4127-8713-e0bfde0fd756" providerId="ADAL" clId="{A17AD3AE-1843-4FA7-81DD-2FA516D40B9E}" dt="2021-07-22T17:20:04.185" v="37"/>
        <pc:sldMkLst>
          <pc:docMk/>
          <pc:sldMk cId="3883370543" sldId="284"/>
        </pc:sldMkLst>
      </pc:sldChg>
      <pc:sldChg chg="modSp">
        <pc:chgData name="Jon Rosdahl" userId="2820f357-2dd4-4127-8713-e0bfde0fd756" providerId="ADAL" clId="{A17AD3AE-1843-4FA7-81DD-2FA516D40B9E}" dt="2021-07-20T13:55:20.667" v="2"/>
        <pc:sldMkLst>
          <pc:docMk/>
          <pc:sldMk cId="2493126378" sldId="329"/>
        </pc:sldMkLst>
        <pc:spChg chg="mod">
          <ac:chgData name="Jon Rosdahl" userId="2820f357-2dd4-4127-8713-e0bfde0fd756" providerId="ADAL" clId="{A17AD3AE-1843-4FA7-81DD-2FA516D40B9E}" dt="2021-07-20T13:55:20.667" v="2"/>
          <ac:spMkLst>
            <pc:docMk/>
            <pc:sldMk cId="2493126378" sldId="329"/>
            <ac:spMk id="8" creationId="{CB46589D-B045-4F67-96F9-108FD0B249A7}"/>
          </ac:spMkLst>
        </pc:spChg>
      </pc:sldChg>
      <pc:sldChg chg="modSp mod">
        <pc:chgData name="Jon Rosdahl" userId="2820f357-2dd4-4127-8713-e0bfde0fd756" providerId="ADAL" clId="{A17AD3AE-1843-4FA7-81DD-2FA516D40B9E}" dt="2021-07-28T12:39:40.158" v="736" actId="20577"/>
        <pc:sldMkLst>
          <pc:docMk/>
          <pc:sldMk cId="1784219855" sldId="331"/>
        </pc:sldMkLst>
        <pc:spChg chg="mod">
          <ac:chgData name="Jon Rosdahl" userId="2820f357-2dd4-4127-8713-e0bfde0fd756" providerId="ADAL" clId="{A17AD3AE-1843-4FA7-81DD-2FA516D40B9E}" dt="2021-07-28T12:39:40.158" v="736" actId="20577"/>
          <ac:spMkLst>
            <pc:docMk/>
            <pc:sldMk cId="1784219855" sldId="331"/>
            <ac:spMk id="8" creationId="{9E0431BB-C713-450C-90C3-EF5AFA8F2E34}"/>
          </ac:spMkLst>
        </pc:spChg>
      </pc:sldChg>
      <pc:sldChg chg="modSp mod">
        <pc:chgData name="Jon Rosdahl" userId="2820f357-2dd4-4127-8713-e0bfde0fd756" providerId="ADAL" clId="{A17AD3AE-1843-4FA7-81DD-2FA516D40B9E}" dt="2021-07-22T18:20:36.193" v="358" actId="20577"/>
        <pc:sldMkLst>
          <pc:docMk/>
          <pc:sldMk cId="2891040505" sldId="332"/>
        </pc:sldMkLst>
        <pc:spChg chg="mod">
          <ac:chgData name="Jon Rosdahl" userId="2820f357-2dd4-4127-8713-e0bfde0fd756" providerId="ADAL" clId="{A17AD3AE-1843-4FA7-81DD-2FA516D40B9E}" dt="2021-07-22T18:20:36.193" v="358" actId="20577"/>
          <ac:spMkLst>
            <pc:docMk/>
            <pc:sldMk cId="2891040505" sldId="332"/>
            <ac:spMk id="3" creationId="{FF45EDF8-F8B4-4C62-A574-17EE4A97B753}"/>
          </ac:spMkLst>
        </pc:spChg>
      </pc:sldChg>
      <pc:sldChg chg="addSp delSp modSp new mod">
        <pc:chgData name="Jon Rosdahl" userId="2820f357-2dd4-4127-8713-e0bfde0fd756" providerId="ADAL" clId="{A17AD3AE-1843-4FA7-81DD-2FA516D40B9E}" dt="2021-07-22T17:43:22.097" v="172" actId="20577"/>
        <pc:sldMkLst>
          <pc:docMk/>
          <pc:sldMk cId="2759158598" sldId="353"/>
        </pc:sldMkLst>
        <pc:spChg chg="del">
          <ac:chgData name="Jon Rosdahl" userId="2820f357-2dd4-4127-8713-e0bfde0fd756" providerId="ADAL" clId="{A17AD3AE-1843-4FA7-81DD-2FA516D40B9E}" dt="2021-07-22T17:19:40.355" v="6"/>
          <ac:spMkLst>
            <pc:docMk/>
            <pc:sldMk cId="2759158598" sldId="353"/>
            <ac:spMk id="2" creationId="{083F1721-FE5F-4799-82E7-6E6A7C6C9250}"/>
          </ac:spMkLst>
        </pc:spChg>
        <pc:spChg chg="del">
          <ac:chgData name="Jon Rosdahl" userId="2820f357-2dd4-4127-8713-e0bfde0fd756" providerId="ADAL" clId="{A17AD3AE-1843-4FA7-81DD-2FA516D40B9E}" dt="2021-07-22T17:19:40.355" v="6"/>
          <ac:spMkLst>
            <pc:docMk/>
            <pc:sldMk cId="2759158598" sldId="353"/>
            <ac:spMk id="3" creationId="{675E458E-4054-4052-B053-91B477D51D0F}"/>
          </ac:spMkLst>
        </pc:spChg>
        <pc:spChg chg="mod">
          <ac:chgData name="Jon Rosdahl" userId="2820f357-2dd4-4127-8713-e0bfde0fd756" providerId="ADAL" clId="{A17AD3AE-1843-4FA7-81DD-2FA516D40B9E}" dt="2021-07-22T17:19:40.355" v="6"/>
          <ac:spMkLst>
            <pc:docMk/>
            <pc:sldMk cId="2759158598" sldId="353"/>
            <ac:spMk id="4" creationId="{1BB8604F-F431-4A77-88B6-296CF81820A1}"/>
          </ac:spMkLst>
        </pc:spChg>
        <pc:spChg chg="mod">
          <ac:chgData name="Jon Rosdahl" userId="2820f357-2dd4-4127-8713-e0bfde0fd756" providerId="ADAL" clId="{A17AD3AE-1843-4FA7-81DD-2FA516D40B9E}" dt="2021-07-22T17:19:40.355" v="6"/>
          <ac:spMkLst>
            <pc:docMk/>
            <pc:sldMk cId="2759158598" sldId="353"/>
            <ac:spMk id="5" creationId="{5FEE7BA2-DA2D-4A33-A6D5-6D15ED2F8BC6}"/>
          </ac:spMkLst>
        </pc:spChg>
        <pc:spChg chg="mod">
          <ac:chgData name="Jon Rosdahl" userId="2820f357-2dd4-4127-8713-e0bfde0fd756" providerId="ADAL" clId="{A17AD3AE-1843-4FA7-81DD-2FA516D40B9E}" dt="2021-07-22T17:19:40.355" v="6"/>
          <ac:spMkLst>
            <pc:docMk/>
            <pc:sldMk cId="2759158598" sldId="353"/>
            <ac:spMk id="6" creationId="{54618884-5459-472F-B674-27D60604DC79}"/>
          </ac:spMkLst>
        </pc:spChg>
        <pc:spChg chg="add mod">
          <ac:chgData name="Jon Rosdahl" userId="2820f357-2dd4-4127-8713-e0bfde0fd756" providerId="ADAL" clId="{A17AD3AE-1843-4FA7-81DD-2FA516D40B9E}" dt="2021-07-22T17:42:39.886" v="163" actId="14100"/>
          <ac:spMkLst>
            <pc:docMk/>
            <pc:sldMk cId="2759158598" sldId="353"/>
            <ac:spMk id="7" creationId="{92977B9D-CAEB-4B55-9858-6120214616AF}"/>
          </ac:spMkLst>
        </pc:spChg>
        <pc:spChg chg="add del mod">
          <ac:chgData name="Jon Rosdahl" userId="2820f357-2dd4-4127-8713-e0bfde0fd756" providerId="ADAL" clId="{A17AD3AE-1843-4FA7-81DD-2FA516D40B9E}" dt="2021-07-22T17:42:26.588" v="159"/>
          <ac:spMkLst>
            <pc:docMk/>
            <pc:sldMk cId="2759158598" sldId="353"/>
            <ac:spMk id="8" creationId="{3FD4B5CA-6413-4052-9259-B7E036DAD6FE}"/>
          </ac:spMkLst>
        </pc:spChg>
        <pc:spChg chg="add mod">
          <ac:chgData name="Jon Rosdahl" userId="2820f357-2dd4-4127-8713-e0bfde0fd756" providerId="ADAL" clId="{A17AD3AE-1843-4FA7-81DD-2FA516D40B9E}" dt="2021-07-22T17:43:22.097" v="172" actId="20577"/>
          <ac:spMkLst>
            <pc:docMk/>
            <pc:sldMk cId="2759158598" sldId="353"/>
            <ac:spMk id="9" creationId="{3DA71151-272D-46A0-9390-5CB8EA4B7703}"/>
          </ac:spMkLst>
        </pc:spChg>
      </pc:sldChg>
      <pc:sldChg chg="addSp delSp modSp new mod">
        <pc:chgData name="Jon Rosdahl" userId="2820f357-2dd4-4127-8713-e0bfde0fd756" providerId="ADAL" clId="{A17AD3AE-1843-4FA7-81DD-2FA516D40B9E}" dt="2021-07-22T17:38:02.531" v="81" actId="21"/>
        <pc:sldMkLst>
          <pc:docMk/>
          <pc:sldMk cId="2801285540" sldId="354"/>
        </pc:sldMkLst>
        <pc:spChg chg="del">
          <ac:chgData name="Jon Rosdahl" userId="2820f357-2dd4-4127-8713-e0bfde0fd756" providerId="ADAL" clId="{A17AD3AE-1843-4FA7-81DD-2FA516D40B9E}" dt="2021-07-22T17:19:34.964" v="5"/>
          <ac:spMkLst>
            <pc:docMk/>
            <pc:sldMk cId="2801285540" sldId="354"/>
            <ac:spMk id="2" creationId="{5194D6B8-CDB0-4678-B6A3-EDAA1818344E}"/>
          </ac:spMkLst>
        </pc:spChg>
        <pc:spChg chg="del">
          <ac:chgData name="Jon Rosdahl" userId="2820f357-2dd4-4127-8713-e0bfde0fd756" providerId="ADAL" clId="{A17AD3AE-1843-4FA7-81DD-2FA516D40B9E}" dt="2021-07-22T17:19:34.964" v="5"/>
          <ac:spMkLst>
            <pc:docMk/>
            <pc:sldMk cId="2801285540" sldId="354"/>
            <ac:spMk id="3" creationId="{E92D3020-44EE-4ED0-800B-B81010F8C1AE}"/>
          </ac:spMkLst>
        </pc:spChg>
        <pc:spChg chg="mod">
          <ac:chgData name="Jon Rosdahl" userId="2820f357-2dd4-4127-8713-e0bfde0fd756" providerId="ADAL" clId="{A17AD3AE-1843-4FA7-81DD-2FA516D40B9E}" dt="2021-07-22T17:19:34.964" v="5"/>
          <ac:spMkLst>
            <pc:docMk/>
            <pc:sldMk cId="2801285540" sldId="354"/>
            <ac:spMk id="4" creationId="{DEABB29A-3CCF-47B3-8FED-E21893DC363E}"/>
          </ac:spMkLst>
        </pc:spChg>
        <pc:spChg chg="mod">
          <ac:chgData name="Jon Rosdahl" userId="2820f357-2dd4-4127-8713-e0bfde0fd756" providerId="ADAL" clId="{A17AD3AE-1843-4FA7-81DD-2FA516D40B9E}" dt="2021-07-22T17:19:34.964" v="5"/>
          <ac:spMkLst>
            <pc:docMk/>
            <pc:sldMk cId="2801285540" sldId="354"/>
            <ac:spMk id="5" creationId="{C7694A8B-90FB-4190-9CB6-B18A9BE9547E}"/>
          </ac:spMkLst>
        </pc:spChg>
        <pc:spChg chg="mod">
          <ac:chgData name="Jon Rosdahl" userId="2820f357-2dd4-4127-8713-e0bfde0fd756" providerId="ADAL" clId="{A17AD3AE-1843-4FA7-81DD-2FA516D40B9E}" dt="2021-07-22T17:19:34.964" v="5"/>
          <ac:spMkLst>
            <pc:docMk/>
            <pc:sldMk cId="2801285540" sldId="354"/>
            <ac:spMk id="6" creationId="{B1E64BAA-CEB0-4C13-98D5-140CEC965257}"/>
          </ac:spMkLst>
        </pc:spChg>
        <pc:spChg chg="add mod">
          <ac:chgData name="Jon Rosdahl" userId="2820f357-2dd4-4127-8713-e0bfde0fd756" providerId="ADAL" clId="{A17AD3AE-1843-4FA7-81DD-2FA516D40B9E}" dt="2021-07-22T17:37:09.886" v="72" actId="20577"/>
          <ac:spMkLst>
            <pc:docMk/>
            <pc:sldMk cId="2801285540" sldId="354"/>
            <ac:spMk id="7" creationId="{6AD7B63C-78EB-4F36-A1C6-5C7304E65665}"/>
          </ac:spMkLst>
        </pc:spChg>
        <pc:spChg chg="add del mod">
          <ac:chgData name="Jon Rosdahl" userId="2820f357-2dd4-4127-8713-e0bfde0fd756" providerId="ADAL" clId="{A17AD3AE-1843-4FA7-81DD-2FA516D40B9E}" dt="2021-07-22T17:31:42.119" v="53"/>
          <ac:spMkLst>
            <pc:docMk/>
            <pc:sldMk cId="2801285540" sldId="354"/>
            <ac:spMk id="8" creationId="{E20A0BEB-2088-47A1-8C71-9A1F0F876A02}"/>
          </ac:spMkLst>
        </pc:spChg>
        <pc:spChg chg="add mod">
          <ac:chgData name="Jon Rosdahl" userId="2820f357-2dd4-4127-8713-e0bfde0fd756" providerId="ADAL" clId="{A17AD3AE-1843-4FA7-81DD-2FA516D40B9E}" dt="2021-07-22T17:38:02.531" v="81" actId="21"/>
          <ac:spMkLst>
            <pc:docMk/>
            <pc:sldMk cId="2801285540" sldId="354"/>
            <ac:spMk id="9" creationId="{A427586B-074C-4339-A387-91D73C2D7108}"/>
          </ac:spMkLst>
        </pc:spChg>
      </pc:sldChg>
      <pc:sldChg chg="addSp delSp modSp new mod ord">
        <pc:chgData name="Jon Rosdahl" userId="2820f357-2dd4-4127-8713-e0bfde0fd756" providerId="ADAL" clId="{A17AD3AE-1843-4FA7-81DD-2FA516D40B9E}" dt="2021-07-22T17:49:05.351" v="222" actId="14100"/>
        <pc:sldMkLst>
          <pc:docMk/>
          <pc:sldMk cId="740268893" sldId="355"/>
        </pc:sldMkLst>
        <pc:spChg chg="mod">
          <ac:chgData name="Jon Rosdahl" userId="2820f357-2dd4-4127-8713-e0bfde0fd756" providerId="ADAL" clId="{A17AD3AE-1843-4FA7-81DD-2FA516D40B9E}" dt="2021-07-22T17:20:08.953" v="52" actId="20577"/>
          <ac:spMkLst>
            <pc:docMk/>
            <pc:sldMk cId="740268893" sldId="355"/>
            <ac:spMk id="2" creationId="{42BE29ED-EA20-47B4-9634-EA78F39DDF36}"/>
          </ac:spMkLst>
        </pc:spChg>
        <pc:spChg chg="del">
          <ac:chgData name="Jon Rosdahl" userId="2820f357-2dd4-4127-8713-e0bfde0fd756" providerId="ADAL" clId="{A17AD3AE-1843-4FA7-81DD-2FA516D40B9E}" dt="2021-07-22T17:49:00.713" v="221"/>
          <ac:spMkLst>
            <pc:docMk/>
            <pc:sldMk cId="740268893" sldId="355"/>
            <ac:spMk id="3" creationId="{147748DE-79BF-47E6-B494-F112CB961D1C}"/>
          </ac:spMkLst>
        </pc:spChg>
        <pc:spChg chg="add mod">
          <ac:chgData name="Jon Rosdahl" userId="2820f357-2dd4-4127-8713-e0bfde0fd756" providerId="ADAL" clId="{A17AD3AE-1843-4FA7-81DD-2FA516D40B9E}" dt="2021-07-22T17:49:05.351" v="222" actId="14100"/>
          <ac:spMkLst>
            <pc:docMk/>
            <pc:sldMk cId="740268893" sldId="355"/>
            <ac:spMk id="7" creationId="{78C3A917-0BDE-4AE6-A153-D45F51DBA522}"/>
          </ac:spMkLst>
        </pc:spChg>
      </pc:sldChg>
      <pc:sldChg chg="modSp new mod">
        <pc:chgData name="Jon Rosdahl" userId="2820f357-2dd4-4127-8713-e0bfde0fd756" providerId="ADAL" clId="{A17AD3AE-1843-4FA7-81DD-2FA516D40B9E}" dt="2021-07-22T17:40:09.843" v="136" actId="313"/>
        <pc:sldMkLst>
          <pc:docMk/>
          <pc:sldMk cId="2247577913" sldId="356"/>
        </pc:sldMkLst>
        <pc:spChg chg="mod">
          <ac:chgData name="Jon Rosdahl" userId="2820f357-2dd4-4127-8713-e0bfde0fd756" providerId="ADAL" clId="{A17AD3AE-1843-4FA7-81DD-2FA516D40B9E}" dt="2021-07-22T17:39:07.568" v="122" actId="14100"/>
          <ac:spMkLst>
            <pc:docMk/>
            <pc:sldMk cId="2247577913" sldId="356"/>
            <ac:spMk id="2" creationId="{9228FA78-D166-4F54-B9BF-EE85569B0324}"/>
          </ac:spMkLst>
        </pc:spChg>
        <pc:spChg chg="mod">
          <ac:chgData name="Jon Rosdahl" userId="2820f357-2dd4-4127-8713-e0bfde0fd756" providerId="ADAL" clId="{A17AD3AE-1843-4FA7-81DD-2FA516D40B9E}" dt="2021-07-22T17:40:09.843" v="136" actId="313"/>
          <ac:spMkLst>
            <pc:docMk/>
            <pc:sldMk cId="2247577913" sldId="356"/>
            <ac:spMk id="3" creationId="{466A604C-A966-45C5-AEE1-6F9F7DC8BF78}"/>
          </ac:spMkLst>
        </pc:spChg>
      </pc:sldChg>
      <pc:sldChg chg="modSp new mod">
        <pc:chgData name="Jon Rosdahl" userId="2820f357-2dd4-4127-8713-e0bfde0fd756" providerId="ADAL" clId="{A17AD3AE-1843-4FA7-81DD-2FA516D40B9E}" dt="2021-07-22T17:40:31.576" v="156" actId="15"/>
        <pc:sldMkLst>
          <pc:docMk/>
          <pc:sldMk cId="1733824731" sldId="357"/>
        </pc:sldMkLst>
        <pc:spChg chg="mod">
          <ac:chgData name="Jon Rosdahl" userId="2820f357-2dd4-4127-8713-e0bfde0fd756" providerId="ADAL" clId="{A17AD3AE-1843-4FA7-81DD-2FA516D40B9E}" dt="2021-07-22T17:40:23.894" v="155" actId="20577"/>
          <ac:spMkLst>
            <pc:docMk/>
            <pc:sldMk cId="1733824731" sldId="357"/>
            <ac:spMk id="2" creationId="{A7839447-2369-4D79-B140-56FDEF4BE457}"/>
          </ac:spMkLst>
        </pc:spChg>
        <pc:spChg chg="mod">
          <ac:chgData name="Jon Rosdahl" userId="2820f357-2dd4-4127-8713-e0bfde0fd756" providerId="ADAL" clId="{A17AD3AE-1843-4FA7-81DD-2FA516D40B9E}" dt="2021-07-22T17:40:31.576" v="156" actId="15"/>
          <ac:spMkLst>
            <pc:docMk/>
            <pc:sldMk cId="1733824731" sldId="357"/>
            <ac:spMk id="3" creationId="{6E4493F8-A9F5-4C99-895A-6B45F84E6EF1}"/>
          </ac:spMkLst>
        </pc:spChg>
      </pc:sldChg>
      <pc:sldChg chg="modSp new mod">
        <pc:chgData name="Jon Rosdahl" userId="2820f357-2dd4-4127-8713-e0bfde0fd756" providerId="ADAL" clId="{A17AD3AE-1843-4FA7-81DD-2FA516D40B9E}" dt="2021-07-22T17:44:59" v="189" actId="20577"/>
        <pc:sldMkLst>
          <pc:docMk/>
          <pc:sldMk cId="3899961891" sldId="358"/>
        </pc:sldMkLst>
        <pc:spChg chg="mod">
          <ac:chgData name="Jon Rosdahl" userId="2820f357-2dd4-4127-8713-e0bfde0fd756" providerId="ADAL" clId="{A17AD3AE-1843-4FA7-81DD-2FA516D40B9E}" dt="2021-07-22T17:44:59" v="189" actId="20577"/>
          <ac:spMkLst>
            <pc:docMk/>
            <pc:sldMk cId="3899961891" sldId="358"/>
            <ac:spMk id="2" creationId="{EC35E4EB-B92B-4189-ACFA-F2A23D3ED080}"/>
          </ac:spMkLst>
        </pc:spChg>
        <pc:spChg chg="mod">
          <ac:chgData name="Jon Rosdahl" userId="2820f357-2dd4-4127-8713-e0bfde0fd756" providerId="ADAL" clId="{A17AD3AE-1843-4FA7-81DD-2FA516D40B9E}" dt="2021-07-22T17:43:31.463" v="174"/>
          <ac:spMkLst>
            <pc:docMk/>
            <pc:sldMk cId="3899961891" sldId="358"/>
            <ac:spMk id="3" creationId="{6F7C3951-B562-4F56-89FE-0D083A328749}"/>
          </ac:spMkLst>
        </pc:spChg>
      </pc:sldChg>
      <pc:sldChg chg="addSp delSp modSp new mod">
        <pc:chgData name="Jon Rosdahl" userId="2820f357-2dd4-4127-8713-e0bfde0fd756" providerId="ADAL" clId="{A17AD3AE-1843-4FA7-81DD-2FA516D40B9E}" dt="2021-07-22T18:17:10.984" v="223" actId="14100"/>
        <pc:sldMkLst>
          <pc:docMk/>
          <pc:sldMk cId="2729860334" sldId="359"/>
        </pc:sldMkLst>
        <pc:spChg chg="mod">
          <ac:chgData name="Jon Rosdahl" userId="2820f357-2dd4-4127-8713-e0bfde0fd756" providerId="ADAL" clId="{A17AD3AE-1843-4FA7-81DD-2FA516D40B9E}" dt="2021-07-22T17:46:11.176" v="217"/>
          <ac:spMkLst>
            <pc:docMk/>
            <pc:sldMk cId="2729860334" sldId="359"/>
            <ac:spMk id="2" creationId="{D7EB55D2-3FA2-416C-9D9D-F4E8A3730BC3}"/>
          </ac:spMkLst>
        </pc:spChg>
        <pc:spChg chg="del">
          <ac:chgData name="Jon Rosdahl" userId="2820f357-2dd4-4127-8713-e0bfde0fd756" providerId="ADAL" clId="{A17AD3AE-1843-4FA7-81DD-2FA516D40B9E}" dt="2021-07-22T17:45:34.415" v="191"/>
          <ac:spMkLst>
            <pc:docMk/>
            <pc:sldMk cId="2729860334" sldId="359"/>
            <ac:spMk id="3" creationId="{BB7CF44E-945C-49E6-B37A-FEDDC13486F9}"/>
          </ac:spMkLst>
        </pc:spChg>
        <pc:spChg chg="mod">
          <ac:chgData name="Jon Rosdahl" userId="2820f357-2dd4-4127-8713-e0bfde0fd756" providerId="ADAL" clId="{A17AD3AE-1843-4FA7-81DD-2FA516D40B9E}" dt="2021-07-22T17:46:11.176" v="217"/>
          <ac:spMkLst>
            <pc:docMk/>
            <pc:sldMk cId="2729860334" sldId="359"/>
            <ac:spMk id="4" creationId="{D8EA82A4-9F6B-45F1-8656-DBBDB0DDCE7C}"/>
          </ac:spMkLst>
        </pc:spChg>
        <pc:spChg chg="mod">
          <ac:chgData name="Jon Rosdahl" userId="2820f357-2dd4-4127-8713-e0bfde0fd756" providerId="ADAL" clId="{A17AD3AE-1843-4FA7-81DD-2FA516D40B9E}" dt="2021-07-22T17:46:11.176" v="217"/>
          <ac:spMkLst>
            <pc:docMk/>
            <pc:sldMk cId="2729860334" sldId="359"/>
            <ac:spMk id="5" creationId="{64076F72-0FD1-4494-A2EC-927D56DBD180}"/>
          </ac:spMkLst>
        </pc:spChg>
        <pc:spChg chg="mod">
          <ac:chgData name="Jon Rosdahl" userId="2820f357-2dd4-4127-8713-e0bfde0fd756" providerId="ADAL" clId="{A17AD3AE-1843-4FA7-81DD-2FA516D40B9E}" dt="2021-07-22T17:46:11.176" v="217"/>
          <ac:spMkLst>
            <pc:docMk/>
            <pc:sldMk cId="2729860334" sldId="359"/>
            <ac:spMk id="6" creationId="{44BE358D-B658-4A36-B8DF-93E449C2C2F2}"/>
          </ac:spMkLst>
        </pc:spChg>
        <pc:spChg chg="add del mod">
          <ac:chgData name="Jon Rosdahl" userId="2820f357-2dd4-4127-8713-e0bfde0fd756" providerId="ADAL" clId="{A17AD3AE-1843-4FA7-81DD-2FA516D40B9E}" dt="2021-07-22T17:45:51.247" v="215" actId="478"/>
          <ac:spMkLst>
            <pc:docMk/>
            <pc:sldMk cId="2729860334" sldId="359"/>
            <ac:spMk id="11" creationId="{D702BE75-DBD7-450C-A264-6B0D62121E5F}"/>
          </ac:spMkLst>
        </pc:spChg>
        <pc:spChg chg="add del mod">
          <ac:chgData name="Jon Rosdahl" userId="2820f357-2dd4-4127-8713-e0bfde0fd756" providerId="ADAL" clId="{A17AD3AE-1843-4FA7-81DD-2FA516D40B9E}" dt="2021-07-22T17:46:12.179" v="218"/>
          <ac:spMkLst>
            <pc:docMk/>
            <pc:sldMk cId="2729860334" sldId="359"/>
            <ac:spMk id="12" creationId="{685A6C65-B9CD-4719-BEF2-5931498986CE}"/>
          </ac:spMkLst>
        </pc:spChg>
        <pc:spChg chg="add mod">
          <ac:chgData name="Jon Rosdahl" userId="2820f357-2dd4-4127-8713-e0bfde0fd756" providerId="ADAL" clId="{A17AD3AE-1843-4FA7-81DD-2FA516D40B9E}" dt="2021-07-22T18:17:10.984" v="223" actId="14100"/>
          <ac:spMkLst>
            <pc:docMk/>
            <pc:sldMk cId="2729860334" sldId="359"/>
            <ac:spMk id="13" creationId="{3B4FCBBC-8224-4751-A11B-21F713CA3715}"/>
          </ac:spMkLst>
        </pc:spChg>
        <pc:graphicFrameChg chg="add del mod">
          <ac:chgData name="Jon Rosdahl" userId="2820f357-2dd4-4127-8713-e0bfde0fd756" providerId="ADAL" clId="{A17AD3AE-1843-4FA7-81DD-2FA516D40B9E}" dt="2021-07-22T17:45:48.629" v="214" actId="478"/>
          <ac:graphicFrameMkLst>
            <pc:docMk/>
            <pc:sldMk cId="2729860334" sldId="359"/>
            <ac:graphicFrameMk id="7" creationId="{3C42ECF7-0F11-4D69-ACD9-A2E5C7B08586}"/>
          </ac:graphicFrameMkLst>
        </pc:graphicFrameChg>
        <pc:graphicFrameChg chg="add mod">
          <ac:chgData name="Jon Rosdahl" userId="2820f357-2dd4-4127-8713-e0bfde0fd756" providerId="ADAL" clId="{A17AD3AE-1843-4FA7-81DD-2FA516D40B9E}" dt="2021-07-22T17:45:34.415" v="191"/>
          <ac:graphicFrameMkLst>
            <pc:docMk/>
            <pc:sldMk cId="2729860334" sldId="359"/>
            <ac:graphicFrameMk id="8" creationId="{E3355D09-1671-4419-9536-8EC746F2175E}"/>
          </ac:graphicFrameMkLst>
        </pc:graphicFrameChg>
        <pc:graphicFrameChg chg="add del mod">
          <ac:chgData name="Jon Rosdahl" userId="2820f357-2dd4-4127-8713-e0bfde0fd756" providerId="ADAL" clId="{A17AD3AE-1843-4FA7-81DD-2FA516D40B9E}" dt="2021-07-22T17:45:53.951" v="216" actId="478"/>
          <ac:graphicFrameMkLst>
            <pc:docMk/>
            <pc:sldMk cId="2729860334" sldId="359"/>
            <ac:graphicFrameMk id="9" creationId="{AFAA9D7C-8605-47E4-9262-4FEBABFAE628}"/>
          </ac:graphicFrameMkLst>
        </pc:graphicFrameChg>
        <pc:picChg chg="add mod">
          <ac:chgData name="Jon Rosdahl" userId="2820f357-2dd4-4127-8713-e0bfde0fd756" providerId="ADAL" clId="{A17AD3AE-1843-4FA7-81DD-2FA516D40B9E}" dt="2021-07-22T17:45:34.415" v="191"/>
          <ac:picMkLst>
            <pc:docMk/>
            <pc:sldMk cId="2729860334" sldId="359"/>
            <ac:picMk id="4097" creationId="{288D3EAC-AF36-495F-AD4D-1D2BB13E983D}"/>
          </ac:picMkLst>
        </pc:picChg>
        <pc:picChg chg="add mod">
          <ac:chgData name="Jon Rosdahl" userId="2820f357-2dd4-4127-8713-e0bfde0fd756" providerId="ADAL" clId="{A17AD3AE-1843-4FA7-81DD-2FA516D40B9E}" dt="2021-07-22T17:45:34.415" v="191"/>
          <ac:picMkLst>
            <pc:docMk/>
            <pc:sldMk cId="2729860334" sldId="359"/>
            <ac:picMk id="4098" creationId="{05CB18BE-52B8-4DDD-89E3-5F504DF340A4}"/>
          </ac:picMkLst>
        </pc:picChg>
      </pc:sldChg>
      <pc:sldChg chg="modSp mod">
        <pc:chgData name="Jon Rosdahl" userId="2820f357-2dd4-4127-8713-e0bfde0fd756" providerId="ADAL" clId="{A17AD3AE-1843-4FA7-81DD-2FA516D40B9E}" dt="2021-07-28T12:40:21.220" v="747" actId="6549"/>
        <pc:sldMkLst>
          <pc:docMk/>
          <pc:sldMk cId="2342957327" sldId="364"/>
        </pc:sldMkLst>
        <pc:spChg chg="mod">
          <ac:chgData name="Jon Rosdahl" userId="2820f357-2dd4-4127-8713-e0bfde0fd756" providerId="ADAL" clId="{A17AD3AE-1843-4FA7-81DD-2FA516D40B9E}" dt="2021-07-28T12:40:21.220" v="747" actId="6549"/>
          <ac:spMkLst>
            <pc:docMk/>
            <pc:sldMk cId="2342957327" sldId="364"/>
            <ac:spMk id="2" creationId="{E496A4D0-12C6-4D38-8C0D-679FE4A45C76}"/>
          </ac:spMkLst>
        </pc:spChg>
      </pc:sldChg>
      <pc:sldChg chg="modSp mod">
        <pc:chgData name="Jon Rosdahl" userId="2820f357-2dd4-4127-8713-e0bfde0fd756" providerId="ADAL" clId="{A17AD3AE-1843-4FA7-81DD-2FA516D40B9E}" dt="2021-07-28T12:41:13.568" v="754" actId="20577"/>
        <pc:sldMkLst>
          <pc:docMk/>
          <pc:sldMk cId="364931391" sldId="365"/>
        </pc:sldMkLst>
        <pc:spChg chg="mod">
          <ac:chgData name="Jon Rosdahl" userId="2820f357-2dd4-4127-8713-e0bfde0fd756" providerId="ADAL" clId="{A17AD3AE-1843-4FA7-81DD-2FA516D40B9E}" dt="2021-07-28T12:41:13.568" v="754" actId="20577"/>
          <ac:spMkLst>
            <pc:docMk/>
            <pc:sldMk cId="364931391" sldId="365"/>
            <ac:spMk id="2" creationId="{2CB8FF95-43BB-40A0-BCA0-4D2A2B05500B}"/>
          </ac:spMkLst>
        </pc:spChg>
      </pc:sldChg>
      <pc:sldChg chg="modSp mod">
        <pc:chgData name="Jon Rosdahl" userId="2820f357-2dd4-4127-8713-e0bfde0fd756" providerId="ADAL" clId="{A17AD3AE-1843-4FA7-81DD-2FA516D40B9E}" dt="2021-07-28T12:41:39.272" v="773" actId="20577"/>
        <pc:sldMkLst>
          <pc:docMk/>
          <pc:sldMk cId="434383500" sldId="366"/>
        </pc:sldMkLst>
        <pc:spChg chg="mod">
          <ac:chgData name="Jon Rosdahl" userId="2820f357-2dd4-4127-8713-e0bfde0fd756" providerId="ADAL" clId="{A17AD3AE-1843-4FA7-81DD-2FA516D40B9E}" dt="2021-07-28T12:41:39.272" v="773" actId="20577"/>
          <ac:spMkLst>
            <pc:docMk/>
            <pc:sldMk cId="434383500" sldId="366"/>
            <ac:spMk id="3" creationId="{9DB412A3-50D7-4D6A-96A3-C9A75F5FD7AD}"/>
          </ac:spMkLst>
        </pc:spChg>
      </pc:sldChg>
      <pc:sldMasterChg chg="modSp mod">
        <pc:chgData name="Jon Rosdahl" userId="2820f357-2dd4-4127-8713-e0bfde0fd756" providerId="ADAL" clId="{A17AD3AE-1843-4FA7-81DD-2FA516D40B9E}" dt="2021-07-20T13:38:13.131" v="1" actId="6549"/>
        <pc:sldMasterMkLst>
          <pc:docMk/>
          <pc:sldMasterMk cId="350243259" sldId="2147483738"/>
        </pc:sldMasterMkLst>
        <pc:spChg chg="mod">
          <ac:chgData name="Jon Rosdahl" userId="2820f357-2dd4-4127-8713-e0bfde0fd756" providerId="ADAL" clId="{A17AD3AE-1843-4FA7-81DD-2FA516D40B9E}" dt="2021-07-20T13:38:13.131" v="1"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802-11-21/0964r4</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802-11-21/0964r4</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802-11-21/0964r4</a:t>
            </a:r>
          </a:p>
        </p:txBody>
      </p:sp>
      <p:sp>
        <p:nvSpPr>
          <p:cNvPr id="5" name="Date Placeholder 4"/>
          <p:cNvSpPr>
            <a:spLocks noGrp="1"/>
          </p:cNvSpPr>
          <p:nvPr>
            <p:ph type="dt" idx="11"/>
          </p:nvPr>
        </p:nvSpPr>
        <p:spPr/>
        <p:txBody>
          <a:bodyPr/>
          <a:lstStyle/>
          <a:p>
            <a:r>
              <a:rPr lang="en-US"/>
              <a:t>July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802-11-21/0964r4</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11-21-0964r4</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1-0004-00.pdf" TargetMode="External"/><Relationship Id="rId2" Type="http://schemas.openxmlformats.org/officeDocument/2006/relationships/hyperlink" Target="https://mentor.ieee.org/802.1/dcn/21/1-21-0011-05-ICne-draft-nendica-icaid-renewal.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1/ec-21-0112-00-00EC-ieee-p802-3de-draft-csd-responses.pdf" TargetMode="External"/><Relationship Id="rId2" Type="http://schemas.openxmlformats.org/officeDocument/2006/relationships/hyperlink" Target="https://mentor.ieee.org/802-ec/dcn/21/ec-21-0113-01-00EC-ieee-p802-3de-draft-par-respons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112-00-00EC-ieee-p802-3de-draft-csd-respons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1/15-21-0278-04-0014-sg14-draft-csd-for-ns-uwb.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0964-02-0PAR-par-review-sc-meeting-agenda-and-comment-slides-july-2021-electronic-plenary.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21/ec-21-0112-01-00EC-ieee-p802-3de-draft-csd-responses.pdf" TargetMode="External"/><Relationship Id="rId2" Type="http://schemas.openxmlformats.org/officeDocument/2006/relationships/hyperlink" Target="https://mentor.ieee.org/802-ec/dcn/21/ec-21-0113-02-00EC-ieee-p802-3de-draft-par-responses.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ieee802.org/1/files/public/docs2021/cw-PAR-extension-0721-v01.pdf" TargetMode="External"/><Relationship Id="rId7"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w-PAR-extension-comments-0721-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1/cj-PAR-extension-0721-v01.pdf" TargetMode="External"/><Relationship Id="rId5" Type="http://schemas.openxmlformats.org/officeDocument/2006/relationships/hyperlink" Target="https://www.ieee802.org/1/files/public/docs2021/cj-PAR-extension-comments-0721-v01.pdf" TargetMode="External"/><Relationship Id="rId4" Type="http://schemas.openxmlformats.org/officeDocument/2006/relationships/hyperlink" Target="https://www.ieee802.org/1/files/public/docs2017/cw-draft-CSD-0517-v02.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802.org/1/files/public/docs2021/cw-PAR-extension-0721-v01.pdf" TargetMode="External"/><Relationship Id="rId2" Type="http://schemas.openxmlformats.org/officeDocument/2006/relationships/hyperlink" Target="https://www.ieee802.org/1/files/public/docs2021/cw-PAR-extension-comments-0721-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17/cw-draft-CSD-0517-v02.pdf"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mentor.ieee.org/802.1/dcn/21/1-21-0012-04-ICne.pptx" TargetMode="External"/><Relationship Id="rId4" Type="http://schemas.openxmlformats.org/officeDocument/2006/relationships/hyperlink" Target="https://mentor.ieee.org/802.1/dcn/21/1-21-0011-07-ICne.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21/15-21-0419-00-0000-802-15-responses-to-802-11-wg-par-csd-comments.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1/11-21-0964-04-0PAR-par-review-sc-meeting-agenda-and-comment-slides-july-2021-electronic-plenary.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1064-00-0PAR-par-minutes-july-2021-session.docx" TargetMode="External"/><Relationship Id="rId4" Type="http://schemas.openxmlformats.org/officeDocument/2006/relationships/hyperlink" Target="https://mentor.ieee.org/802.11/dcn/21/11-21-0359-00-0PAR-par-minutes-march-2021-sessi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359-00-0PAR-par-minutes-march-2021-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17/cw-draft-CSD-0517-v02.pdf" TargetMode="External"/><Relationship Id="rId2" Type="http://schemas.openxmlformats.org/officeDocument/2006/relationships/hyperlink" Target="https://www.ieee802.org/1/files/public/docs2021/cw-PAR-extension-05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j-PAR-extension-05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July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2021-07-22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0C6A-E146-46BA-B2C7-4AA4441A3455}"/>
              </a:ext>
            </a:extLst>
          </p:cNvPr>
          <p:cNvSpPr>
            <a:spLocks noGrp="1"/>
          </p:cNvSpPr>
          <p:nvPr>
            <p:ph type="title"/>
          </p:nvPr>
        </p:nvSpPr>
        <p:spPr>
          <a:xfrm>
            <a:off x="914402" y="685803"/>
            <a:ext cx="10361084" cy="510949"/>
          </a:xfrm>
        </p:spPr>
        <p:txBody>
          <a:bodyPr/>
          <a:lstStyle/>
          <a:p>
            <a:r>
              <a:rPr lang="en-US" sz="2400" dirty="0"/>
              <a:t>3. 802.1 - Industry Connections: </a:t>
            </a:r>
            <a:r>
              <a:rPr lang="en-US" sz="2400" dirty="0" err="1"/>
              <a:t>Nendica</a:t>
            </a:r>
            <a:r>
              <a:rPr lang="en-US" sz="2400" dirty="0"/>
              <a:t> </a:t>
            </a:r>
            <a:r>
              <a:rPr lang="en-US" sz="2400" dirty="0">
                <a:hlinkClick r:id="rId2"/>
              </a:rPr>
              <a:t>ICAID</a:t>
            </a:r>
            <a:endParaRPr lang="en-US" sz="2400" dirty="0"/>
          </a:p>
        </p:txBody>
      </p:sp>
      <p:sp>
        <p:nvSpPr>
          <p:cNvPr id="3" name="Content Placeholder 2">
            <a:extLst>
              <a:ext uri="{FF2B5EF4-FFF2-40B4-BE49-F238E27FC236}">
                <a16:creationId xmlns:a16="http://schemas.microsoft.com/office/drawing/2014/main" id="{CC266240-468D-42E8-9B82-17209D2F7C54}"/>
              </a:ext>
            </a:extLst>
          </p:cNvPr>
          <p:cNvSpPr>
            <a:spLocks noGrp="1"/>
          </p:cNvSpPr>
          <p:nvPr>
            <p:ph idx="1"/>
          </p:nvPr>
        </p:nvSpPr>
        <p:spPr/>
        <p:txBody>
          <a:bodyPr/>
          <a:lstStyle/>
          <a:p>
            <a:r>
              <a:rPr lang="en-US" sz="2000" dirty="0"/>
              <a:t>1. The TBD should be filled in before progressing:</a:t>
            </a:r>
          </a:p>
          <a:p>
            <a:pPr lvl="1"/>
            <a:r>
              <a:rPr lang="en-US" dirty="0"/>
              <a:t>“the [month TBD] 2021 publication by IEEE of “</a:t>
            </a:r>
            <a:r>
              <a:rPr lang="en-US" u="sng" dirty="0">
                <a:hlinkClick r:id="rId3"/>
              </a:rPr>
              <a:t>Intelligent Lossless Data Center Networks</a:t>
            </a:r>
            <a:r>
              <a:rPr lang="en-US" dirty="0"/>
              <a:t>.[link update TDB]””</a:t>
            </a:r>
          </a:p>
          <a:p>
            <a:endParaRPr lang="en-US" sz="2000" dirty="0"/>
          </a:p>
        </p:txBody>
      </p:sp>
      <p:sp>
        <p:nvSpPr>
          <p:cNvPr id="4" name="Date Placeholder 3">
            <a:extLst>
              <a:ext uri="{FF2B5EF4-FFF2-40B4-BE49-F238E27FC236}">
                <a16:creationId xmlns:a16="http://schemas.microsoft.com/office/drawing/2014/main" id="{C5E532D6-79CE-4CEA-B839-5C9AFDD0BCF7}"/>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C332EA3-1C61-457D-A817-F5041FD5C7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2E59AA2-7CF6-4511-9A29-CBEB61D003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1084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C94F-FE67-419D-A1EC-47BC0402F58C}"/>
              </a:ext>
            </a:extLst>
          </p:cNvPr>
          <p:cNvSpPr>
            <a:spLocks noGrp="1"/>
          </p:cNvSpPr>
          <p:nvPr>
            <p:ph type="title"/>
          </p:nvPr>
        </p:nvSpPr>
        <p:spPr/>
        <p:txBody>
          <a:bodyPr/>
          <a:lstStyle/>
          <a:p>
            <a:r>
              <a:rPr lang="en-US" sz="2400" dirty="0"/>
              <a:t>4. 802.3de - Amendment: Enhancements to the MAC Merge function and the Time Synchronization Service Interface (TSSI) to include Point-to-Point 10 Mb/s Single Pair Ethernet,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0E4AF808-9D1D-4A42-9E03-66829C5B8401}"/>
              </a:ext>
            </a:extLst>
          </p:cNvPr>
          <p:cNvSpPr>
            <a:spLocks noGrp="1"/>
          </p:cNvSpPr>
          <p:nvPr>
            <p:ph idx="1"/>
          </p:nvPr>
        </p:nvSpPr>
        <p:spPr>
          <a:xfrm>
            <a:off x="914402" y="1981201"/>
            <a:ext cx="10361084" cy="4328119"/>
          </a:xfrm>
        </p:spPr>
        <p:txBody>
          <a:bodyPr/>
          <a:lstStyle/>
          <a:p>
            <a:r>
              <a:rPr lang="en-US" sz="2000" dirty="0"/>
              <a:t>Please add in 8.1 an explanation to “MAC Merge function”.</a:t>
            </a:r>
            <a:br>
              <a:rPr lang="en-US" sz="2000" dirty="0"/>
            </a:br>
            <a:r>
              <a:rPr lang="en-US" sz="2000" dirty="0"/>
              <a:t>We understand it is a normative name of a function.</a:t>
            </a:r>
          </a:p>
          <a:p>
            <a:r>
              <a:rPr lang="en-US" sz="2000" b="0" dirty="0"/>
              <a:t>“(Sec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sz="2000" b="0" dirty="0" err="1"/>
              <a:t>PHYs.</a:t>
            </a:r>
            <a:r>
              <a:rPr lang="en-US" sz="2000" b="0" dirty="0"/>
              <a:t>”</a:t>
            </a:r>
          </a:p>
          <a:p>
            <a:endParaRPr lang="en-US" sz="2000" dirty="0"/>
          </a:p>
          <a:p>
            <a:endParaRPr lang="en-US" sz="2000" dirty="0"/>
          </a:p>
        </p:txBody>
      </p:sp>
      <p:sp>
        <p:nvSpPr>
          <p:cNvPr id="4" name="Date Placeholder 3">
            <a:extLst>
              <a:ext uri="{FF2B5EF4-FFF2-40B4-BE49-F238E27FC236}">
                <a16:creationId xmlns:a16="http://schemas.microsoft.com/office/drawing/2014/main" id="{1A1D538D-EE00-4DC7-904F-BDEB9BEB8C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DD941F46-047C-4850-8F3A-DC67125023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E7731-2FA2-414C-B079-D0948010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1383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F785-05CC-4DC8-A63B-A26213514562}"/>
              </a:ext>
            </a:extLst>
          </p:cNvPr>
          <p:cNvSpPr>
            <a:spLocks noGrp="1"/>
          </p:cNvSpPr>
          <p:nvPr>
            <p:ph type="title"/>
          </p:nvPr>
        </p:nvSpPr>
        <p:spPr>
          <a:xfrm>
            <a:off x="914402" y="685803"/>
            <a:ext cx="10361084" cy="510949"/>
          </a:xfrm>
        </p:spPr>
        <p:txBody>
          <a:bodyPr/>
          <a:lstStyle/>
          <a:p>
            <a:r>
              <a:rPr lang="en-US" sz="2400" dirty="0"/>
              <a:t>4. 802.3de - Amendment: - Continued –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901BB374-1C50-4132-B6D5-7137D4DEC816}"/>
              </a:ext>
            </a:extLst>
          </p:cNvPr>
          <p:cNvSpPr>
            <a:spLocks noGrp="1"/>
          </p:cNvSpPr>
          <p:nvPr>
            <p:ph idx="1"/>
          </p:nvPr>
        </p:nvSpPr>
        <p:spPr/>
        <p:txBody>
          <a:bodyPr/>
          <a:lstStyle/>
          <a:p>
            <a:r>
              <a:rPr lang="en-US" sz="2000" dirty="0"/>
              <a:t>CSD – Technical Feasibility (page 7).</a:t>
            </a:r>
          </a:p>
          <a:p>
            <a:r>
              <a:rPr lang="en-US" sz="2000" dirty="0"/>
              <a:t>		Change “MACMERGE” to “MAC Merge”</a:t>
            </a:r>
          </a:p>
        </p:txBody>
      </p:sp>
      <p:sp>
        <p:nvSpPr>
          <p:cNvPr id="4" name="Date Placeholder 3">
            <a:extLst>
              <a:ext uri="{FF2B5EF4-FFF2-40B4-BE49-F238E27FC236}">
                <a16:creationId xmlns:a16="http://schemas.microsoft.com/office/drawing/2014/main" id="{E74D015F-5C8B-4DC5-BF1E-2F23F59A45D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244C437-EC8A-4ED8-8FA4-E31BDE2B64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0AC2C2-90AC-4F9E-BDE1-8B6979562D8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1796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000" dirty="0"/>
              <a:t>5. 802.15.13 Standard: Multi-Gigabit per Second Optical Wireless Communications (OWC), with Ranges up to 200 meters, for both stationary and mobile devices, </a:t>
            </a:r>
            <a:r>
              <a:rPr lang="en-US" sz="2000" dirty="0">
                <a:hlinkClick r:id="rId2"/>
              </a:rPr>
              <a:t>PAR Extension</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r>
              <a:rPr lang="en-US" sz="2000" dirty="0"/>
              <a:t>2. Missing Space – Change “</a:t>
            </a:r>
            <a:r>
              <a:rPr lang="en-US" sz="2000" dirty="0" err="1"/>
              <a:t>completeIEEE</a:t>
            </a:r>
            <a:r>
              <a:rPr lang="en-US" sz="2000" dirty="0"/>
              <a:t>-SA  to “complete IEEE-SA “</a:t>
            </a:r>
          </a:p>
          <a:p>
            <a:endParaRPr lang="en-US" sz="2000" dirty="0"/>
          </a:p>
          <a:p>
            <a:r>
              <a:rPr lang="en-US" sz="2000" dirty="0"/>
              <a:t>General: While an extension request does not open the PAR to be modified, the PAR extension form does normally include the PAR being extended.</a:t>
            </a:r>
          </a:p>
          <a:p>
            <a:pPr lvl="1"/>
            <a:r>
              <a:rPr lang="en-US" dirty="0"/>
              <a:t>Please use the IEEE-SA form for the PAR Extension. – </a:t>
            </a:r>
          </a:p>
          <a:p>
            <a:pPr lvl="1"/>
            <a:endParaRPr lang="en-US" dirty="0"/>
          </a:p>
          <a:p>
            <a:r>
              <a:rPr lang="en-US" sz="2000" dirty="0"/>
              <a:t>CSD: CSD Title does not match the PAR Extension request.  802.15.13 vs 802.15.11?</a:t>
            </a:r>
          </a:p>
          <a:p>
            <a:pPr lvl="1"/>
            <a:r>
              <a:rPr lang="en-US" dirty="0"/>
              <a:t>The CSD should be updated to have the correct number and full title.</a:t>
            </a:r>
          </a:p>
          <a:p>
            <a:pPr lvl="2"/>
            <a:r>
              <a:rPr lang="en-US" sz="2000" dirty="0"/>
              <a:t>“with Ranges up to 200 meters, for both stationary and mobile devices”</a:t>
            </a:r>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B49205D-2653-4AAB-A40F-9FB189344D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6723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400" dirty="0"/>
              <a:t>6. 802.15.4-2020/Cor1 Corrigendum 1:Correction of errors preventing backward compatibility, </a:t>
            </a:r>
            <a:r>
              <a:rPr lang="en-US" sz="2400" dirty="0">
                <a:hlinkClick r:id="rId2"/>
              </a:rPr>
              <a:t>PAR Modification</a:t>
            </a:r>
            <a:endParaRPr lang="en-US" sz="24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r>
              <a:rPr lang="en-US" dirty="0"/>
              <a:t>Please confirm that the proper PAR form is used.</a:t>
            </a:r>
            <a:br>
              <a:rPr lang="en-US" dirty="0"/>
            </a:br>
            <a:r>
              <a:rPr lang="en-US" dirty="0"/>
              <a:t>We see that the header for the submitted document says Cor2, and the Change bars in 8.1 talks about the error of getting Cor2 approved, but really this is Cor1, but this document is not a PAR modification request, even though the link was presented as a PAR Modification.</a:t>
            </a:r>
          </a:p>
          <a:p>
            <a:r>
              <a:rPr lang="en-US" dirty="0"/>
              <a:t>If the intent is to be a PAR Modification, please use the proper PAR Modification Form, if this is a new Corrigendum, please use the correct Corrigendum form.</a:t>
            </a:r>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78F48DE2-2E33-4392-9C52-EAFD9724EC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7433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000" dirty="0"/>
              <a:t>7. 802.15.4ab Amendment: Enhanced Ultra Wide-Band (UWB) Physical Layers (PHYs) and Associated MAC Enhancements,</a:t>
            </a:r>
            <a:r>
              <a:rPr lang="en-US" sz="2000" dirty="0">
                <a:hlinkClick r:id="rId2"/>
              </a:rPr>
              <a:t> 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914402" y="1751017"/>
            <a:ext cx="10361084" cy="4343398"/>
          </a:xfrm>
        </p:spPr>
        <p:txBody>
          <a:bodyPr/>
          <a:lstStyle/>
          <a:p>
            <a:r>
              <a:rPr lang="en-US" sz="2000" dirty="0"/>
              <a:t>2.1 Spell out MAC.</a:t>
            </a:r>
          </a:p>
          <a:p>
            <a:endParaRPr lang="en-US" sz="2000" dirty="0"/>
          </a:p>
          <a:p>
            <a:r>
              <a:rPr lang="en-US" sz="2000" dirty="0"/>
              <a:t>5.2.b In general change the scope statement to be less ambiguous.</a:t>
            </a:r>
          </a:p>
          <a:p>
            <a:pPr lvl="1"/>
            <a:r>
              <a:rPr lang="en-US" dirty="0"/>
              <a:t>“interference mitigation techniques to support higher density and higher traffic use cases; “   higher relative to what?  </a:t>
            </a:r>
          </a:p>
          <a:p>
            <a:pPr lvl="2"/>
            <a:r>
              <a:rPr lang="en-US" sz="2000" dirty="0"/>
              <a:t>-Please reword to remove the ambiguity.</a:t>
            </a:r>
          </a:p>
          <a:p>
            <a:pPr lvl="1"/>
            <a:r>
              <a:rPr lang="en-US" dirty="0"/>
              <a:t>“support improved link budget and/or reduced air-time;” relative to what?  </a:t>
            </a:r>
          </a:p>
          <a:p>
            <a:pPr lvl="2"/>
            <a:r>
              <a:rPr lang="en-US" sz="2000" dirty="0"/>
              <a:t>-Please reword to remove the ambiguity.</a:t>
            </a:r>
          </a:p>
          <a:p>
            <a:pPr lvl="2"/>
            <a:endParaRPr lang="en-US" sz="2000" dirty="0"/>
          </a:p>
          <a:p>
            <a:r>
              <a:rPr lang="en-US" sz="2000" dirty="0"/>
              <a:t>8.1 – at the very least a section number indicating what this text is “clarifying”  </a:t>
            </a:r>
          </a:p>
          <a:p>
            <a:pPr lvl="1"/>
            <a:r>
              <a:rPr lang="en-US" dirty="0"/>
              <a:t>Suggest moving the text to 5.5. It is more “need” information.</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6BE60-36E4-486B-9A82-96291EBB3F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914402" y="685803"/>
            <a:ext cx="10361084" cy="654965"/>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914402" y="1628801"/>
            <a:ext cx="10361084" cy="4465614"/>
          </a:xfrm>
        </p:spPr>
        <p:txBody>
          <a:bodyPr/>
          <a:lstStyle/>
          <a:p>
            <a:r>
              <a:rPr lang="en-US" sz="2000" dirty="0"/>
              <a:t>Title does not match the PAR</a:t>
            </a:r>
          </a:p>
          <a:p>
            <a:endParaRPr lang="en-US" sz="2000" dirty="0"/>
          </a:p>
          <a:p>
            <a:r>
              <a:rPr lang="en-US" sz="2000" dirty="0"/>
              <a:t>Broad Market Potential – </a:t>
            </a:r>
          </a:p>
          <a:p>
            <a:pPr lvl="1"/>
            <a:r>
              <a:rPr lang="en-US" dirty="0"/>
              <a:t>f) This does not seem to be the proper title of an 802.15 standard.  “802.15.4 (4z) UWB “</a:t>
            </a:r>
          </a:p>
          <a:p>
            <a:pPr lvl="1"/>
            <a:r>
              <a:rPr lang="en-US" dirty="0"/>
              <a:t>g) “UWB based on 802.15.4z “ as 802.15.4z is an amendment, on the 802.15 website, we found it in multiple places.  It also seems to be “ranging techniques”.  This is confusing as to what this is trying to show in this section.</a:t>
            </a:r>
          </a:p>
          <a:p>
            <a:pPr lvl="1"/>
            <a:r>
              <a:rPr lang="en-US" dirty="0"/>
              <a:t>The Broad Market Potential statement needs to be cleaned up to address the confusion of if the potential being described is for the new project, or the “4z” project.</a:t>
            </a:r>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04431E8-E464-4D28-B690-2031409977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914402" y="685803"/>
            <a:ext cx="10361084" cy="582957"/>
          </a:xfrm>
        </p:spPr>
        <p:txBody>
          <a:bodyPr/>
          <a:lstStyle/>
          <a:p>
            <a:r>
              <a:rPr lang="en-US" sz="2400" dirty="0"/>
              <a:t>7. 802.15.4ab Amendment: Continued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914402" y="1347341"/>
            <a:ext cx="10361084" cy="4747073"/>
          </a:xfrm>
        </p:spPr>
        <p:txBody>
          <a:bodyPr/>
          <a:lstStyle/>
          <a:p>
            <a:r>
              <a:rPr lang="en-US" sz="2000" dirty="0"/>
              <a:t>CSD – </a:t>
            </a:r>
          </a:p>
          <a:p>
            <a:r>
              <a:rPr lang="en-US" sz="2000" dirty="0"/>
              <a:t>Distinct identity </a:t>
            </a:r>
          </a:p>
          <a:p>
            <a:pPr lvl="1"/>
            <a:r>
              <a:rPr lang="en-US" dirty="0"/>
              <a:t>spell out acronym “</a:t>
            </a:r>
            <a:r>
              <a:rPr lang="en-GB" dirty="0"/>
              <a:t>IR-UWB “</a:t>
            </a:r>
          </a:p>
          <a:p>
            <a:pPr lvl="1"/>
            <a:r>
              <a:rPr lang="en-GB" dirty="0"/>
              <a:t>Is this supposed to be “EIR-UWB” ?</a:t>
            </a:r>
          </a:p>
          <a:p>
            <a:r>
              <a:rPr lang="en-GB" sz="2000" b="1" dirty="0"/>
              <a:t>Technical feasibility:</a:t>
            </a:r>
          </a:p>
          <a:p>
            <a:pPr lvl="1"/>
            <a:r>
              <a:rPr lang="en-GB" dirty="0"/>
              <a:t>“802.15.4 UWB” is this different from the other standards referenced?</a:t>
            </a:r>
          </a:p>
          <a:p>
            <a:pPr lvl="1"/>
            <a:endParaRPr lang="en-GB" dirty="0"/>
          </a:p>
          <a:p>
            <a:r>
              <a:rPr lang="en-GB" sz="2000" b="1" dirty="0"/>
              <a:t>The CSD is inconsistent with references to the 802.15 terminology in general.</a:t>
            </a:r>
          </a:p>
          <a:p>
            <a:pPr lvl="1"/>
            <a:r>
              <a:rPr lang="en-GB" dirty="0"/>
              <a:t>Please recraft with consistent usage of what technology and standards are being referenced.</a:t>
            </a:r>
            <a:endParaRPr lang="en-GB"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84BCB5B-CBB6-42AB-9CF5-B06579DA39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400" dirty="0"/>
              <a:t>8. 802.15.6a Amendment: Dependable Human and Vehicle Body Area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dirty="0"/>
              <a:t>5.2.b – expand acronym: “intra-BAN “</a:t>
            </a:r>
          </a:p>
          <a:p>
            <a:r>
              <a:rPr lang="en-US" dirty="0"/>
              <a:t>As 802.15.6 is already defined as a Body Area Network, why does the standard need a Vehicle Body Area enhancement?  What is a Vehicle Body Area? Is it in the vehicle, or outside the vehicle?  Is this going to lead to a Home Body Area network amendment? </a:t>
            </a:r>
          </a:p>
          <a:p>
            <a:pPr lvl="1"/>
            <a:r>
              <a:rPr lang="en-US" dirty="0"/>
              <a:t>Is this only inside the vehicle or is it similar the 802.15.16 Body Area Network that is on the skin or outside the body?</a:t>
            </a:r>
          </a:p>
          <a:p>
            <a:r>
              <a:rPr lang="en-US" dirty="0"/>
              <a:t>8.1 - What sections are the first two sentences referencing? </a:t>
            </a:r>
          </a:p>
          <a:p>
            <a:pPr lvl="1"/>
            <a:r>
              <a:rPr lang="en-US" dirty="0"/>
              <a:t>Include section number.</a:t>
            </a:r>
          </a:p>
          <a:p>
            <a:r>
              <a:rPr lang="en-US" dirty="0"/>
              <a:t>8.1 – 5.4 Purpose – Phrases seem left over from crafting 5.4 and are not complete thoughts but fragments.  </a:t>
            </a:r>
          </a:p>
          <a:p>
            <a:pPr lvl="1"/>
            <a:r>
              <a:rPr lang="en-US" dirty="0"/>
              <a:t>Suggest removal.</a:t>
            </a:r>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F02A066-9996-4FF1-8D0B-23951476C3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6140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914402" y="685804"/>
            <a:ext cx="10361084" cy="914396"/>
          </a:xfrm>
        </p:spPr>
        <p:txBody>
          <a:bodyPr/>
          <a:lstStyle/>
          <a:p>
            <a:r>
              <a:rPr lang="en-US" sz="2400" dirty="0"/>
              <a:t>8. 802.15.6a Amendment: Dependable Human and Vehicle Body Area Networks, </a:t>
            </a:r>
            <a:r>
              <a:rPr lang="en-US" sz="2400" dirty="0">
                <a:hlinkClick r:id="rId2"/>
              </a:rPr>
              <a:t>CSD</a:t>
            </a:r>
            <a:r>
              <a:rPr lang="en-US" sz="24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914402" y="1600200"/>
            <a:ext cx="10361084" cy="4781127"/>
          </a:xfrm>
        </p:spPr>
        <p:txBody>
          <a:bodyPr/>
          <a:lstStyle/>
          <a:p>
            <a:r>
              <a:rPr lang="en-US" sz="1800" dirty="0"/>
              <a:t>CSD: </a:t>
            </a:r>
          </a:p>
          <a:p>
            <a:r>
              <a:rPr lang="en-US" sz="1800" dirty="0"/>
              <a:t>1. Title page one of the CSD the Description and Abstract indicates that this document is the PAR.</a:t>
            </a:r>
          </a:p>
          <a:p>
            <a:r>
              <a:rPr lang="en-US" sz="1800" dirty="0"/>
              <a:t>2. Please check the versioning of the document.  History shows R2 was posted on May 18, but it seemed to have a change from July 12 to July 13.</a:t>
            </a:r>
          </a:p>
          <a:p>
            <a:r>
              <a:rPr lang="en-US" sz="1800" dirty="0"/>
              <a:t>3. - Broad sets of applicability. a) suggest change “Enhancements to” –to- “Enhancements by”</a:t>
            </a:r>
          </a:p>
          <a:p>
            <a:pPr lvl="2"/>
            <a:r>
              <a:rPr lang="en-US" b="1" dirty="0"/>
              <a:t>Same change in Technical Feasibility a) - </a:t>
            </a:r>
          </a:p>
          <a:p>
            <a:r>
              <a:rPr lang="en-US" sz="1800" dirty="0"/>
              <a:t>4. Broad sets of applicability. a) “higher dependability “ relative to what?</a:t>
            </a:r>
          </a:p>
          <a:p>
            <a:pPr lvl="1"/>
            <a:r>
              <a:rPr lang="en-US" sz="1800" dirty="0"/>
              <a:t>Expand or explain.</a:t>
            </a:r>
          </a:p>
          <a:p>
            <a:r>
              <a:rPr lang="en-US" sz="1800" dirty="0"/>
              <a:t>5. CSD General: expand acronyms on first use: “BAN”, “UWB”,  “HBAN”, and “VBAN”</a:t>
            </a:r>
          </a:p>
          <a:p>
            <a:r>
              <a:rPr lang="en-US" sz="1800" dirty="0"/>
              <a:t>6. Economic Feasibility: </a:t>
            </a:r>
          </a:p>
          <a:p>
            <a:pPr lvl="1"/>
            <a:r>
              <a:rPr lang="en-US" sz="1800" dirty="0"/>
              <a:t>b) Change “802.15.6 UWB technology” to “IEEE 802.15.6 UWB technology”</a:t>
            </a:r>
          </a:p>
          <a:p>
            <a:pPr lvl="1"/>
            <a:r>
              <a:rPr lang="en-US" sz="1800" dirty="0"/>
              <a:t>d) suggest change to “UWB technology incurs a very small energy consumption cost as compared to IEEE 802.15.4 devices. “ but add some clarification or explanation of what “very small” means.</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23E7B62-F591-49C3-A1CA-7DAD5EB366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29351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July 12 and 13, 2021  13:30-15:30 ET       - Comments due July 14</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pPr marL="285750" indent="-285750"/>
            <a:r>
              <a:rPr lang="en-US" altLang="en-US" sz="1800" dirty="0"/>
              <a:t>Feedback to be reviewed on Thursda</a:t>
            </a:r>
            <a:r>
              <a:rPr lang="en-US" sz="1800" dirty="0"/>
              <a:t>y 22 July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914402" y="620162"/>
            <a:ext cx="10361084" cy="848910"/>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914402" y="1412776"/>
            <a:ext cx="10361084" cy="5062640"/>
          </a:xfrm>
        </p:spPr>
        <p:txBody>
          <a:bodyPr/>
          <a:lstStyle/>
          <a:p>
            <a:r>
              <a:rPr lang="en-US" sz="2000" dirty="0"/>
              <a:t>2.1 – Title – “Ad Hoc” is only in the title, it is not used as a qualifier elsewhere in the PAR (Scope/purpose/need or explanation.) </a:t>
            </a:r>
          </a:p>
          <a:p>
            <a:pPr lvl="1"/>
            <a:r>
              <a:rPr lang="en-US" dirty="0"/>
              <a:t>Suggest remove “Ad Hoc” or change to “Impulse Radio Ultra Wideband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r>
              <a:rPr lang="en-US" sz="2000" dirty="0"/>
              <a:t>5.5 Need : “ad-hoc impulse radio ultra wideband functionality”</a:t>
            </a:r>
          </a:p>
          <a:p>
            <a:pPr lvl="1"/>
            <a:r>
              <a:rPr lang="en-US" dirty="0"/>
              <a:t>Should this be “Ad Hoc” as in the title? </a:t>
            </a:r>
          </a:p>
          <a:p>
            <a:pPr lvl="1"/>
            <a:r>
              <a:rPr lang="en-US" dirty="0"/>
              <a:t>Should this more correctly be “impulse radio ultra wideband </a:t>
            </a:r>
            <a:r>
              <a:rPr lang="en-US" i="1" dirty="0"/>
              <a:t>Ad Hoc network </a:t>
            </a:r>
            <a:r>
              <a:rPr lang="en-US" dirty="0"/>
              <a:t>functionality”?</a:t>
            </a:r>
          </a:p>
          <a:p>
            <a:r>
              <a:rPr lang="en-US" sz="2000" dirty="0"/>
              <a:t>5.6 – Stakeholders seems overly broad – suggest to make it more specific.</a:t>
            </a:r>
          </a:p>
          <a:p>
            <a:r>
              <a:rPr lang="en-US" sz="2000" dirty="0"/>
              <a:t>7.1.1 – “</a:t>
            </a:r>
            <a:r>
              <a:rPr lang="en-US" sz="2000" dirty="0" err="1"/>
              <a:t>Low?Rate</a:t>
            </a:r>
            <a:r>
              <a:rPr lang="en-US" sz="2000" dirty="0"/>
              <a:t> Wireless Networks” change to “Low Rate Wireless Networks”</a:t>
            </a:r>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464191C-C8E8-4FED-B021-32AEAAF6B4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E20D-69E0-487A-8296-7AAA4F67DC8F}"/>
              </a:ext>
            </a:extLst>
          </p:cNvPr>
          <p:cNvSpPr>
            <a:spLocks noGrp="1"/>
          </p:cNvSpPr>
          <p:nvPr>
            <p:ph type="title"/>
          </p:nvPr>
        </p:nvSpPr>
        <p:spPr>
          <a:xfrm>
            <a:off x="914402" y="685804"/>
            <a:ext cx="10361084" cy="914396"/>
          </a:xfrm>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p:txBody>
          <a:bodyPr/>
          <a:lstStyle/>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(802.15.14) improves” </a:t>
            </a:r>
          </a:p>
          <a:p>
            <a:endParaRPr lang="en-US" sz="2000" dirty="0"/>
          </a:p>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endParaRPr lang="en-US" sz="2000" dirty="0"/>
          </a:p>
        </p:txBody>
      </p:sp>
      <p:sp>
        <p:nvSpPr>
          <p:cNvPr id="4" name="Date Placeholder 3">
            <a:extLst>
              <a:ext uri="{FF2B5EF4-FFF2-40B4-BE49-F238E27FC236}">
                <a16:creationId xmlns:a16="http://schemas.microsoft.com/office/drawing/2014/main" id="{EC79DE64-3D1A-4FF8-B12D-DAA228CC85E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DB1ECCA-2D02-400F-BD81-C124EB9AF6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A66325-E3B1-4D15-8894-1D7A7A78DF4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3173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F941-6F57-46FA-990F-91739AFD7608}"/>
              </a:ext>
            </a:extLst>
          </p:cNvPr>
          <p:cNvSpPr>
            <a:spLocks noGrp="1"/>
          </p:cNvSpPr>
          <p:nvPr>
            <p:ph type="title"/>
          </p:nvPr>
        </p:nvSpPr>
        <p:spPr>
          <a:xfrm>
            <a:off x="914402" y="685803"/>
            <a:ext cx="10361084" cy="870989"/>
          </a:xfrm>
        </p:spPr>
        <p:txBody>
          <a:bodyPr/>
          <a:lstStyle/>
          <a:p>
            <a:r>
              <a:rPr lang="en-US" sz="2400" dirty="0"/>
              <a:t>9. 802.15.14 Standard: Ad-Hoc Impulse Radio Ultra Wideband Wireless Networks, </a:t>
            </a:r>
            <a:r>
              <a:rPr lang="en-US" sz="2400" dirty="0">
                <a:hlinkClick r:id="rId2"/>
              </a:rPr>
              <a:t>CSD</a:t>
            </a:r>
            <a:r>
              <a:rPr lang="en-US" sz="2400" dirty="0"/>
              <a:t> (Comments)</a:t>
            </a:r>
          </a:p>
        </p:txBody>
      </p:sp>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914402" y="1635373"/>
            <a:ext cx="10361084" cy="4745956"/>
          </a:xfrm>
        </p:spPr>
        <p:txBody>
          <a:bodyPr/>
          <a:lstStyle/>
          <a:p>
            <a:r>
              <a:rPr lang="en-US" sz="2000" dirty="0"/>
              <a:t>PAR 5.2a Scope statement may be better to be replaced with the statement from the CSD “Broad market potential“ – suggested Scope replacement:</a:t>
            </a:r>
          </a:p>
          <a:p>
            <a:pPr lvl="1"/>
            <a:r>
              <a:rPr lang="en-US" dirty="0"/>
              <a:t>This standard </a:t>
            </a:r>
            <a:r>
              <a:rPr lang="en-GB" dirty="0"/>
              <a:t>defines the physical layer (PHY) and data link layer capabilities to support impulse radio ultra wideband features and capabilities, including real time precision ranging capability that is accurate to within a few </a:t>
            </a:r>
            <a:r>
              <a:rPr lang="en-GB" dirty="0" err="1"/>
              <a:t>centimeters</a:t>
            </a:r>
            <a:r>
              <a:rPr lang="en-GB" dirty="0"/>
              <a:t>. </a:t>
            </a:r>
            <a:r>
              <a:rPr lang="en-US" dirty="0"/>
              <a:t>PHYs are defined for devices operating in a variety of regulatory domains.</a:t>
            </a:r>
          </a:p>
          <a:p>
            <a:r>
              <a:rPr lang="en-US" sz="2000" dirty="0"/>
              <a:t>CSD – Comments:</a:t>
            </a:r>
          </a:p>
          <a:p>
            <a:r>
              <a:rPr lang="en-US" sz="2000" dirty="0"/>
              <a:t>Title changes suggested for PAR should be reflected in the CSD.</a:t>
            </a:r>
          </a:p>
          <a:p>
            <a:r>
              <a:rPr lang="en-US" sz="2000" dirty="0"/>
              <a:t>Broad Market Potential – b) delete “recently”</a:t>
            </a:r>
          </a:p>
          <a:p>
            <a:r>
              <a:rPr lang="en-US" sz="2000" dirty="0"/>
              <a:t>Compatibility: a) and b) -  </a:t>
            </a:r>
            <a:r>
              <a:rPr lang="en-US" sz="2000" b="0" dirty="0"/>
              <a:t>Change</a:t>
            </a:r>
            <a:r>
              <a:rPr lang="en-US" sz="2000" dirty="0"/>
              <a:t> </a:t>
            </a:r>
            <a:r>
              <a:rPr lang="en-US" sz="2000" b="0" dirty="0"/>
              <a:t>“64-bit MAC addresses” should be “Extended Unique Identifier – 64 (EUI-64)” </a:t>
            </a:r>
          </a:p>
          <a:p>
            <a:r>
              <a:rPr lang="en-US" sz="2000" dirty="0"/>
              <a:t>Distinct Identity – </a:t>
            </a:r>
            <a:r>
              <a:rPr lang="en-US" sz="2000" b="0" dirty="0"/>
              <a:t>It was stated in the PAR that the Impulse Radio UWB technology is in 802.15.4 already and that it is being extracted.  This would indicate a duplicate location.  This statement should be changed to include this subtlety.</a:t>
            </a:r>
          </a:p>
          <a:p>
            <a:endParaRPr lang="en-US" sz="20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EC85A33-D1E0-4B4A-9A13-A6D834E1C48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15220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2000" dirty="0"/>
              <a:t>2.1 – Title – “Ad Hoc” is only in the title, it is not used as a qualifier elsewhere in the PAR (Scope/purpose/need or explanation.) </a:t>
            </a:r>
          </a:p>
          <a:p>
            <a:pPr lvl="1"/>
            <a:r>
              <a:rPr lang="en-US" dirty="0"/>
              <a:t>Suggest remove “Ad Hoc” or change to “Low-Rate Wireless Ad Hoc Networks”.</a:t>
            </a:r>
          </a:p>
          <a:p>
            <a:pPr lvl="2"/>
            <a:r>
              <a:rPr lang="en-US" sz="2000" dirty="0"/>
              <a:t>(Note that one definition of Ad Hoc Network is “A wireless ad hoc network or mobile ad hoc network is a decentralized type of wireless network. The network is ad hoc because it does not rely on a pre-existing infrastructure.”)</a:t>
            </a:r>
          </a:p>
          <a:p>
            <a:pPr lvl="2"/>
            <a:r>
              <a:rPr lang="en-US" sz="2000" dirty="0"/>
              <a:t>If you leave Ad Hoc in the title, it may well be that your network description elsewhere needs an “Ad Hoc” added.</a:t>
            </a:r>
          </a:p>
          <a:p>
            <a:pPr lvl="1"/>
            <a:r>
              <a:rPr lang="en-US" dirty="0"/>
              <a:t>While 802.15.4 may have been able to use “Low-Rate” in its title, the convention requirement is that when Low or High is used a range is to be included. (i.e., below 10 Mb/s).</a:t>
            </a:r>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963E5B0-33C2-4DE2-B30B-2234A281D3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16734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2000" dirty="0"/>
              <a:t>5.2 Scope: </a:t>
            </a:r>
          </a:p>
          <a:p>
            <a:pPr lvl="1"/>
            <a:r>
              <a:rPr lang="en-US" dirty="0"/>
              <a:t>Change:  “</a:t>
            </a:r>
            <a:r>
              <a:rPr lang="en-US" dirty="0" err="1"/>
              <a:t>adhoc</a:t>
            </a:r>
            <a:r>
              <a:rPr lang="en-US" dirty="0"/>
              <a:t> low data rate wireless connectivity with fixed,” to “low data rate wireless Ad Hoc Network connectivity with fixed,”</a:t>
            </a:r>
          </a:p>
          <a:p>
            <a:pPr lvl="1"/>
            <a:r>
              <a:rPr lang="en-US" dirty="0"/>
              <a:t>Change: “PHYs are defined for devices operating in a variety of regulatory domains.” to “Multiple PHYs are defined to support a variety of frequency bands”</a:t>
            </a:r>
          </a:p>
          <a:p>
            <a:r>
              <a:rPr lang="en-US" sz="2000" dirty="0"/>
              <a:t>5.4 Purpose:</a:t>
            </a:r>
          </a:p>
          <a:p>
            <a:pPr lvl="1"/>
            <a:r>
              <a:rPr lang="en-US" dirty="0"/>
              <a:t>Delete “Multiple PHYs are defined to support a variety of frequency bands” as it is not needed here.</a:t>
            </a:r>
          </a:p>
          <a:p>
            <a:r>
              <a:rPr lang="en-US" sz="2000" dirty="0"/>
              <a:t>8.1 First 2 paragraphs should be moved to the 5.5 Need section.</a:t>
            </a:r>
          </a:p>
          <a:p>
            <a:r>
              <a:rPr lang="en-US" sz="2000" dirty="0"/>
              <a:t>8.1 In the 2</a:t>
            </a:r>
            <a:r>
              <a:rPr lang="en-US" sz="2000" baseline="30000" dirty="0"/>
              <a:t>nd</a:t>
            </a:r>
            <a:r>
              <a:rPr lang="en-US" sz="2000" dirty="0"/>
              <a:t> paragraph we suggested moving to 5.5 change “new standard  will improve“ to “new standard (802.15.15) improves” </a:t>
            </a:r>
          </a:p>
          <a:p>
            <a:endParaRPr lang="en-US" sz="20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BAB5E294-936A-4832-A58B-E1692AA5F64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933105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r>
              <a:rPr lang="en-US" sz="2400" dirty="0" err="1"/>
              <a:t>cont</a:t>
            </a:r>
            <a:r>
              <a:rPr lang="en-US" sz="24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700809"/>
            <a:ext cx="10361084" cy="4774608"/>
          </a:xfrm>
        </p:spPr>
        <p:txBody>
          <a:bodyPr/>
          <a:lstStyle/>
          <a:p>
            <a:r>
              <a:rPr lang="en-US" sz="2000" dirty="0"/>
              <a:t>PAR General – </a:t>
            </a:r>
            <a:r>
              <a:rPr lang="en-US" sz="2000" b="0" dirty="0"/>
              <a:t>as this is the PAR for 802.15.14, we don’t see how the reference to 802.15.15 is needed to be included (or it needs to be more explicitly noted in the Need) (remove reference in 7.1 and 8.1. (not similar scope)).</a:t>
            </a:r>
          </a:p>
          <a:p>
            <a:r>
              <a:rPr lang="en-US" sz="2000" dirty="0"/>
              <a:t>CSD Comments:</a:t>
            </a:r>
          </a:p>
          <a:p>
            <a:r>
              <a:rPr lang="en-US" sz="2000" dirty="0"/>
              <a:t>Title of the CSD should be updated to match any changes to the PAR. </a:t>
            </a:r>
          </a:p>
          <a:p>
            <a:pPr lvl="1"/>
            <a:r>
              <a:rPr lang="en-US" b="0" dirty="0"/>
              <a:t>However, the existing Title of the PAR and the CSD do not match either.</a:t>
            </a:r>
          </a:p>
          <a:p>
            <a:r>
              <a:rPr lang="en-US" sz="2000" b="0" dirty="0"/>
              <a:t>General comment:  “</a:t>
            </a:r>
            <a:r>
              <a:rPr lang="en-GB" sz="2000" dirty="0"/>
              <a:t>ad-hoc wireless networks” is also seen as “wireless Ad Hoc networks” or “</a:t>
            </a:r>
            <a:r>
              <a:rPr lang="en-GB" sz="2000" dirty="0" err="1"/>
              <a:t>adhoc</a:t>
            </a:r>
            <a:r>
              <a:rPr lang="en-GB" sz="2000" dirty="0"/>
              <a:t> wireless networks” etc.  For both the PAR and CSD this should be made consistent.</a:t>
            </a:r>
          </a:p>
          <a:p>
            <a:r>
              <a:rPr lang="en-US" sz="2000" dirty="0"/>
              <a:t>Compatibility: a) and b) -  </a:t>
            </a:r>
            <a:r>
              <a:rPr lang="en-US" sz="2000" b="0" dirty="0"/>
              <a:t>Change</a:t>
            </a:r>
            <a:r>
              <a:rPr lang="en-US" sz="2000" dirty="0"/>
              <a:t> </a:t>
            </a:r>
            <a:r>
              <a:rPr lang="en-US" sz="2000" b="0" dirty="0"/>
              <a:t>“64-bit MAC addresses” should be “Extended Unique Identifier – 64 (EUI-64)” </a:t>
            </a:r>
          </a:p>
        </p:txBody>
      </p:sp>
      <p:sp>
        <p:nvSpPr>
          <p:cNvPr id="4" name="Date Placeholder 3">
            <a:extLst>
              <a:ext uri="{FF2B5EF4-FFF2-40B4-BE49-F238E27FC236}">
                <a16:creationId xmlns:a16="http://schemas.microsoft.com/office/drawing/2014/main" id="{D9774AB2-BA3B-443B-AD5E-9BE3421A7222}"/>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ECAF23A-338F-4D4A-A3D3-E9BD274104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CBA8DCA-7CE8-49E4-A209-49165947FAF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20089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(CSD Comments </a:t>
            </a:r>
            <a:r>
              <a:rPr lang="en-US" sz="2400" dirty="0" err="1"/>
              <a:t>cont</a:t>
            </a:r>
            <a:r>
              <a:rPr lang="en-US" sz="24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2000" dirty="0"/>
              <a:t>Distinct Identity – </a:t>
            </a:r>
            <a:r>
              <a:rPr lang="en-US" sz="20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2000" dirty="0"/>
              <a:t>Technical Feasibility – the statement “</a:t>
            </a:r>
            <a:r>
              <a:rPr lang="en-GB" sz="2000" b="0" dirty="0"/>
              <a:t>This standard consolidates this proven technology.” seems at odds with the extraction statement elsewhere in the PAR and CSD.  Is this consolidating or extracting?</a:t>
            </a:r>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F93A322-AE31-4755-9862-F0F8CD17778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D7993A-34B9-45F6-AE34-4FFF82D9040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389796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July 12&amp; 13,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July 2021 </a:t>
            </a:r>
          </a:p>
          <a:p>
            <a:pPr marL="685800" lvl="1"/>
            <a:endParaRPr lang="en-US" altLang="en-US" dirty="0"/>
          </a:p>
          <a:p>
            <a:pPr marL="285750" indent="-285750"/>
            <a:r>
              <a:rPr lang="en-US" altLang="en-US" dirty="0"/>
              <a:t>Feedback from WG due Wednesday 14 July 2021</a:t>
            </a:r>
          </a:p>
          <a:p>
            <a:pPr marL="285750" indent="-285750"/>
            <a:endParaRPr lang="en-US" altLang="en-US" dirty="0"/>
          </a:p>
          <a:p>
            <a:pPr marL="285750" indent="-285750"/>
            <a:r>
              <a:rPr lang="en-US" altLang="en-US" dirty="0"/>
              <a:t>Feedback to be reviewed on Thursda</a:t>
            </a:r>
            <a:r>
              <a:rPr lang="en-US" dirty="0"/>
              <a:t>y 22 July </a:t>
            </a:r>
            <a:r>
              <a:rPr lang="en-US"/>
              <a:t>2021 </a:t>
            </a:r>
            <a:r>
              <a:rPr lang="en-US" altLang="en-US"/>
              <a:t>13:30-15:30</a:t>
            </a:r>
            <a:r>
              <a:rPr lang="en-US"/>
              <a:t> </a:t>
            </a:r>
            <a:r>
              <a:rPr lang="en-US" dirty="0"/>
              <a:t>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E943-F1F3-4481-9A2D-BC7EA6A4CD01}"/>
              </a:ext>
            </a:extLst>
          </p:cNvPr>
          <p:cNvSpPr>
            <a:spLocks noGrp="1"/>
          </p:cNvSpPr>
          <p:nvPr>
            <p:ph type="title"/>
          </p:nvPr>
        </p:nvSpPr>
        <p:spPr>
          <a:xfrm>
            <a:off x="914402" y="685803"/>
            <a:ext cx="10361084" cy="438941"/>
          </a:xfrm>
        </p:spPr>
        <p:txBody>
          <a:bodyPr/>
          <a:lstStyle/>
          <a:p>
            <a:r>
              <a:rPr lang="en-US" dirty="0"/>
              <a:t>Comments Submitted to 802 EC</a:t>
            </a:r>
          </a:p>
        </p:txBody>
      </p:sp>
      <p:sp>
        <p:nvSpPr>
          <p:cNvPr id="4" name="Date Placeholder 3">
            <a:extLst>
              <a:ext uri="{FF2B5EF4-FFF2-40B4-BE49-F238E27FC236}">
                <a16:creationId xmlns:a16="http://schemas.microsoft.com/office/drawing/2014/main" id="{E3D7946E-0FD4-4BD4-B433-6EE5089FFB0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2AC8DAD-8C0E-4D48-88EC-DF6488C6C7F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3C646C-A1B8-46C1-B7F9-D0906787FBB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Rectangle 1">
            <a:extLst>
              <a:ext uri="{FF2B5EF4-FFF2-40B4-BE49-F238E27FC236}">
                <a16:creationId xmlns:a16="http://schemas.microsoft.com/office/drawing/2014/main" id="{02562164-16AB-49A7-B5D9-3E09FFF282B9}"/>
              </a:ext>
            </a:extLst>
          </p:cNvPr>
          <p:cNvSpPr>
            <a:spLocks noGrp="1" noChangeArrowheads="1"/>
          </p:cNvSpPr>
          <p:nvPr>
            <p:ph idx="1"/>
          </p:nvPr>
        </p:nvSpPr>
        <p:spPr bwMode="auto">
          <a:xfrm>
            <a:off x="914402" y="1698705"/>
            <a:ext cx="10547392"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Comments from the 802.11 PAR Review SC have been posted to doc 11-21/964r2:</a:t>
            </a:r>
            <a:endParaRPr kumimoji="0" lang="en-US" altLang="en-US" sz="18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sz="1400" b="0" i="0" u="none" strike="noStrike" cap="none" normalizeH="0" baseline="0" dirty="0">
                <a:ln>
                  <a:noFill/>
                </a:ln>
                <a:solidFill>
                  <a:schemeClr val="tx1"/>
                </a:solidFill>
                <a:effectLst/>
                <a:latin typeface="Tahoma" panose="020B0604030504040204" pitchFamily="34" charset="0"/>
                <a:cs typeface="Tahoma" panose="020B0604030504040204" pitchFamily="34" charset="0"/>
                <a:hlinkClick r:id="rId2"/>
              </a:rPr>
              <a:t>https://mentor.ieee.org/802.11/dcn/21/11-21-0964-02-0PAR-par-review-sc-meeting-agenda-and-comment-slides-july-2021-electronic-plenary.pptx</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There are 10 PARs/ICAID </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that were</a:t>
            </a:r>
            <a:r>
              <a:rPr kumimoji="0" lang="en-US" altLang="en-US" sz="1800" b="0" i="0" u="none" strike="noStrike" cap="none" normalizeH="0" baseline="0" dirty="0">
                <a:ln>
                  <a:noFill/>
                </a:ln>
                <a:solidFill>
                  <a:schemeClr val="tx1"/>
                </a:solidFill>
                <a:effectLst/>
              </a:rPr>
              <a:t> review</a:t>
            </a:r>
            <a:r>
              <a:rPr kumimoji="0" lang="en-US" altLang="en-US" sz="18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ed</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 802.1Qcw - No Comments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2. 802.1Qcj - No Comments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3. 802.1 - Industry Connections: </a:t>
            </a:r>
            <a:r>
              <a:rPr kumimoji="0" lang="en-US" altLang="en-US" sz="1800" b="0" i="0" u="none" strike="noStrike" cap="none" normalizeH="0" baseline="0" dirty="0" err="1">
                <a:ln>
                  <a:noFill/>
                </a:ln>
                <a:solidFill>
                  <a:schemeClr val="tx1"/>
                </a:solidFill>
                <a:effectLst/>
                <a:latin typeface="Arial" panose="020B0604020202020204" pitchFamily="34" charset="0"/>
              </a:rPr>
              <a:t>Nendica</a:t>
            </a:r>
            <a:r>
              <a:rPr kumimoji="0" lang="en-US" altLang="en-US" sz="1800" b="0" i="0" u="none" strike="noStrike" cap="none" normalizeH="0" baseline="0" dirty="0">
                <a:ln>
                  <a:noFill/>
                </a:ln>
                <a:solidFill>
                  <a:schemeClr val="tx1"/>
                </a:solidFill>
                <a:effectLst/>
                <a:latin typeface="Arial" panose="020B0604020202020204" pitchFamily="34" charset="0"/>
              </a:rPr>
              <a:t> ICAID: See slide 10</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4. 802.3de - See slides 11 and 12.</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5. 802.15.13 - See slide 13</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6. 802.15.4-2020/Cor1  - See slide 14</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7. 802.15.4ab - See slides 15, 16, and 17.</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8. 802.15.6a - See slides 18 and 19.</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9. 802.15.14 - See slides 20, 21, and 22.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10. 802.15.15 - See slides 23, 24, 25 and 26.</a:t>
            </a:r>
          </a:p>
        </p:txBody>
      </p:sp>
    </p:spTree>
    <p:extLst>
      <p:ext uri="{BB962C8B-B14F-4D97-AF65-F5344CB8AC3E}">
        <p14:creationId xmlns:p14="http://schemas.microsoft.com/office/powerpoint/2010/main" val="156567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1427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July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23 July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8 June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14 July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21 July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12 &amp; 13 July 2021- 13:30-15:30 ET ( 18:30-20:30 UTC)</a:t>
            </a:r>
          </a:p>
          <a:p>
            <a:pPr lvl="1">
              <a:buAutoNum type="arabicPeriod"/>
            </a:pPr>
            <a:r>
              <a:rPr lang="en-US" sz="1800" dirty="0"/>
              <a:t>Thursday:  22 July 2021 - 13:30-15:30 ET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AD7B63C-78EB-4F36-A1C6-5C7304E65665}"/>
              </a:ext>
            </a:extLst>
          </p:cNvPr>
          <p:cNvSpPr>
            <a:spLocks noGrp="1"/>
          </p:cNvSpPr>
          <p:nvPr>
            <p:ph type="title"/>
          </p:nvPr>
        </p:nvSpPr>
        <p:spPr/>
        <p:txBody>
          <a:bodyPr/>
          <a:lstStyle/>
          <a:p>
            <a:r>
              <a:rPr lang="en-US" dirty="0"/>
              <a:t>802.3 Response</a:t>
            </a:r>
          </a:p>
        </p:txBody>
      </p:sp>
      <p:sp>
        <p:nvSpPr>
          <p:cNvPr id="4" name="Date Placeholder 3">
            <a:extLst>
              <a:ext uri="{FF2B5EF4-FFF2-40B4-BE49-F238E27FC236}">
                <a16:creationId xmlns:a16="http://schemas.microsoft.com/office/drawing/2014/main" id="{DEABB29A-3CCF-47B3-8FED-E21893DC363E}"/>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C7694A8B-90FB-4190-9CB6-B18A9BE9547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B1E64BAA-CEB0-4C13-98D5-140CEC96525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
        <p:nvSpPr>
          <p:cNvPr id="9" name="Rectangle 1">
            <a:extLst>
              <a:ext uri="{FF2B5EF4-FFF2-40B4-BE49-F238E27FC236}">
                <a16:creationId xmlns:a16="http://schemas.microsoft.com/office/drawing/2014/main" id="{A427586B-074C-4339-A387-91D73C2D7108}"/>
              </a:ext>
            </a:extLst>
          </p:cNvPr>
          <p:cNvSpPr>
            <a:spLocks noGrp="1" noChangeArrowheads="1"/>
          </p:cNvSpPr>
          <p:nvPr>
            <p:ph idx="1"/>
          </p:nvPr>
        </p:nvSpPr>
        <p:spPr bwMode="auto">
          <a:xfrm>
            <a:off x="1271464" y="1537228"/>
            <a:ext cx="8127229"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Hi Jon,</a:t>
            </a:r>
            <a:br>
              <a:rPr kumimoji="0" lang="en-US" altLang="en-US" sz="1600" b="0" i="0" u="none" strike="noStrike" cap="none" normalizeH="0" baseline="0" dirty="0">
                <a:ln>
                  <a:noFill/>
                </a:ln>
                <a:solidFill>
                  <a:schemeClr val="tx1"/>
                </a:solidFill>
                <a:effectLst/>
                <a:latin typeface="Arial" panose="020B0604020202020204" pitchFamily="34" charset="0"/>
              </a:rPr>
            </a:b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Thank you very much for the IEEE 802.11 comments, please see responses below. An updated draft PAR can be accessed at &lt;</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https://mentor.ieee.org/802-ec/dcn/21/ec-21-0113-02-00EC-ieee-p802-3de-draft-par-responses.pdf</a:t>
            </a:r>
            <a:r>
              <a:rPr kumimoji="0" lang="en-US" altLang="en-US" sz="1600" b="0" i="0" u="none" strike="noStrike" cap="none" normalizeH="0" baseline="0" dirty="0">
                <a:ln>
                  <a:noFill/>
                </a:ln>
                <a:solidFill>
                  <a:schemeClr val="tx1"/>
                </a:solidFill>
                <a:effectLst/>
                <a:latin typeface="Arial" panose="020B0604020202020204" pitchFamily="34" charset="0"/>
              </a:rPr>
              <a:t>&gt; and an updated draft CSD at &lt;</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https://mentor.ieee.org/802-ec/dcn/21/ec-21-0112-01-00EC-ieee-p802-3de-draft-csd-responses.pdf</a:t>
            </a:r>
            <a:r>
              <a:rPr kumimoji="0" lang="en-US" altLang="en-US" sz="1600" b="0" i="0" u="none" strike="noStrike" cap="none" normalizeH="0" baseline="0" dirty="0">
                <a:ln>
                  <a:noFill/>
                </a:ln>
                <a:solidFill>
                  <a:schemeClr val="tx1"/>
                </a:solidFill>
                <a:effectLst/>
                <a:latin typeface="Arial" panose="020B0604020202020204" pitchFamily="34" charset="0"/>
              </a:rPr>
              <a:t>&gt;.</a:t>
            </a:r>
            <a:br>
              <a:rPr kumimoji="0" lang="en-US" altLang="en-US" sz="1600" b="0" i="0" u="none" strike="noStrike" cap="none" normalizeH="0" baseline="0" dirty="0">
                <a:ln>
                  <a:noFill/>
                </a:ln>
                <a:solidFill>
                  <a:schemeClr val="tx1"/>
                </a:solidFill>
                <a:effectLst/>
                <a:latin typeface="Arial" panose="020B0604020202020204" pitchFamily="34" charset="0"/>
              </a:rPr>
            </a:b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Best regards,</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  David</a:t>
            </a:r>
            <a:br>
              <a:rPr kumimoji="0" lang="en-US" altLang="en-US" sz="1600" b="0" i="0" u="none" strike="noStrike" cap="none" normalizeH="0" baseline="0" dirty="0">
                <a:ln>
                  <a:noFill/>
                </a:ln>
                <a:solidFill>
                  <a:schemeClr val="tx1"/>
                </a:solidFill>
                <a:effectLst/>
                <a:latin typeface="Arial" panose="020B0604020202020204" pitchFamily="34" charset="0"/>
              </a:rPr>
            </a:b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PS: I have </a:t>
            </a:r>
            <a:r>
              <a:rPr kumimoji="0" lang="en-US" altLang="en-US" sz="1600" b="0" i="0" u="none" strike="noStrike" cap="none" normalizeH="0" baseline="0" dirty="0" err="1">
                <a:ln>
                  <a:noFill/>
                </a:ln>
                <a:solidFill>
                  <a:schemeClr val="tx1"/>
                </a:solidFill>
                <a:effectLst/>
                <a:latin typeface="Arial" panose="020B0604020202020204" pitchFamily="34" charset="0"/>
              </a:rPr>
              <a:t>BCCed</a:t>
            </a:r>
            <a:r>
              <a:rPr kumimoji="0" lang="en-US" altLang="en-US" sz="1600" b="0" i="0" u="none" strike="noStrike" cap="none" normalizeH="0" baseline="0" dirty="0">
                <a:ln>
                  <a:noFill/>
                </a:ln>
                <a:solidFill>
                  <a:schemeClr val="tx1"/>
                </a:solidFill>
                <a:effectLst/>
                <a:latin typeface="Arial" panose="020B0604020202020204" pitchFamily="34" charset="0"/>
              </a:rPr>
              <a:t> all the IEEE 802 SEC members as I have tried to send this to the IEEE 802 SEC reflector twice without successes. My apologies if you eventually receive multiple copies.</a:t>
            </a:r>
            <a:br>
              <a:rPr kumimoji="0" lang="en-US" altLang="en-US" sz="1600" b="0" i="0" u="none" strike="noStrike" cap="none" normalizeH="0" baseline="0" dirty="0">
                <a:ln>
                  <a:noFill/>
                </a:ln>
                <a:solidFill>
                  <a:schemeClr val="tx1"/>
                </a:solidFill>
                <a:effectLst/>
                <a:latin typeface="Arial" panose="020B0604020202020204" pitchFamily="34" charset="0"/>
              </a:rPr>
            </a:br>
            <a:br>
              <a:rPr kumimoji="0" lang="en-US" altLang="en-US" sz="1600" b="0" i="0" u="none" strike="noStrike" cap="none" normalizeH="0" baseline="0" dirty="0">
                <a:ln>
                  <a:noFill/>
                </a:ln>
                <a:solidFill>
                  <a:schemeClr val="tx1"/>
                </a:solidFill>
                <a:effectLst/>
                <a:latin typeface="Arial" panose="020B0604020202020204" pitchFamily="34" charset="0"/>
              </a:rPr>
            </a:br>
            <a:br>
              <a:rPr kumimoji="0" lang="en-US" altLang="en-US" sz="1600" b="0" i="0" u="none" strike="noStrike" cap="none" normalizeH="0" baseline="0" dirty="0">
                <a:ln>
                  <a:noFill/>
                </a:ln>
                <a:solidFill>
                  <a:schemeClr val="tx1"/>
                </a:solidFill>
                <a:effectLst/>
                <a:latin typeface="Arial" panose="020B0604020202020204" pitchFamily="34"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01285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8FA78-D166-4F54-B9BF-EE85569B0324}"/>
              </a:ext>
            </a:extLst>
          </p:cNvPr>
          <p:cNvSpPr>
            <a:spLocks noGrp="1"/>
          </p:cNvSpPr>
          <p:nvPr>
            <p:ph type="title"/>
          </p:nvPr>
        </p:nvSpPr>
        <p:spPr>
          <a:xfrm>
            <a:off x="914402" y="685803"/>
            <a:ext cx="10361084" cy="489989"/>
          </a:xfrm>
        </p:spPr>
        <p:txBody>
          <a:bodyPr/>
          <a:lstStyle/>
          <a:p>
            <a:r>
              <a:rPr lang="en-US" dirty="0"/>
              <a:t>802.3 response</a:t>
            </a:r>
          </a:p>
        </p:txBody>
      </p:sp>
      <p:sp>
        <p:nvSpPr>
          <p:cNvPr id="3" name="Content Placeholder 2">
            <a:extLst>
              <a:ext uri="{FF2B5EF4-FFF2-40B4-BE49-F238E27FC236}">
                <a16:creationId xmlns:a16="http://schemas.microsoft.com/office/drawing/2014/main" id="{466A604C-A966-45C5-AEE1-6F9F7DC8BF78}"/>
              </a:ext>
            </a:extLst>
          </p:cNvPr>
          <p:cNvSpPr>
            <a:spLocks noGrp="1"/>
          </p:cNvSpPr>
          <p:nvPr>
            <p:ph idx="1"/>
          </p:nvPr>
        </p:nvSpPr>
        <p:spPr>
          <a:xfrm>
            <a:off x="914402" y="1175792"/>
            <a:ext cx="10942238" cy="5299624"/>
          </a:xfrm>
        </p:spPr>
        <p:txBody>
          <a:bodyPr/>
          <a:lstStyle/>
          <a:p>
            <a:pPr lvl="1"/>
            <a:r>
              <a:rPr lang="en-US" altLang="en-US" sz="1600" b="0" dirty="0">
                <a:solidFill>
                  <a:schemeClr val="tx1"/>
                </a:solidFill>
                <a:latin typeface="Arial" panose="020B0604020202020204" pitchFamily="34" charset="0"/>
              </a:rPr>
              <a:t>Comment 1:</a:t>
            </a:r>
            <a:br>
              <a:rPr lang="en-US" altLang="en-US" sz="1600" b="0" dirty="0">
                <a:solidFill>
                  <a:schemeClr val="tx1"/>
                </a:solidFill>
                <a:latin typeface="Arial" panose="020B0604020202020204" pitchFamily="34" charset="0"/>
              </a:rPr>
            </a:b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PAR Section 2.1 'Project Title':</a:t>
            </a: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Please add in 8.1 an explanation to “MAC Merge function”.</a:t>
            </a: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We understand it is a normative name of a function.</a:t>
            </a: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altLang="en-US" sz="1600" b="0" dirty="0" err="1">
                <a:solidFill>
                  <a:schemeClr val="tx1"/>
                </a:solidFill>
                <a:latin typeface="Arial" panose="020B0604020202020204" pitchFamily="34" charset="0"/>
              </a:rPr>
              <a:t>PHYs.</a:t>
            </a:r>
            <a:r>
              <a:rPr lang="en-US" altLang="en-US" sz="1600" b="0" dirty="0">
                <a:solidFill>
                  <a:schemeClr val="tx1"/>
                </a:solidFill>
                <a:latin typeface="Arial" panose="020B0604020202020204" pitchFamily="34" charset="0"/>
              </a:rPr>
              <a:t>”</a:t>
            </a:r>
            <a:br>
              <a:rPr lang="en-US" altLang="en-US" sz="1600" b="0" dirty="0">
                <a:solidFill>
                  <a:schemeClr val="tx1"/>
                </a:solidFill>
                <a:latin typeface="Arial" panose="020B0604020202020204" pitchFamily="34" charset="0"/>
              </a:rPr>
            </a:b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Response 1:</a:t>
            </a:r>
            <a:br>
              <a:rPr lang="en-US" altLang="en-US" sz="1600" b="0" dirty="0">
                <a:solidFill>
                  <a:schemeClr val="tx1"/>
                </a:solidFill>
                <a:latin typeface="Arial" panose="020B0604020202020204" pitchFamily="34" charset="0"/>
              </a:rPr>
            </a:br>
            <a:r>
              <a:rPr lang="en-US" altLang="en-US" sz="1600" b="0" dirty="0">
                <a:solidFill>
                  <a:schemeClr val="tx1"/>
                </a:solidFill>
                <a:latin typeface="Arial" panose="020B0604020202020204" pitchFamily="34" charset="0"/>
              </a:rPr>
              <a:t>Accept. The text '(Sec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altLang="en-US" sz="1600" b="0" dirty="0" err="1">
                <a:solidFill>
                  <a:schemeClr val="tx1"/>
                </a:solidFill>
                <a:latin typeface="Arial" panose="020B0604020202020204" pitchFamily="34" charset="0"/>
              </a:rPr>
              <a:t>PHYs.</a:t>
            </a:r>
            <a:r>
              <a:rPr lang="en-US" altLang="en-US" sz="1600" b="0" dirty="0">
                <a:solidFill>
                  <a:schemeClr val="tx1"/>
                </a:solidFill>
                <a:latin typeface="Arial" panose="020B0604020202020204" pitchFamily="34" charset="0"/>
              </a:rPr>
              <a:t>’ </a:t>
            </a:r>
          </a:p>
          <a:p>
            <a:pPr lvl="1"/>
            <a:r>
              <a:rPr lang="en-US" altLang="en-US" sz="1600" b="0" dirty="0">
                <a:solidFill>
                  <a:schemeClr val="tx1"/>
                </a:solidFill>
                <a:latin typeface="Arial" panose="020B0604020202020204" pitchFamily="34" charset="0"/>
              </a:rPr>
              <a:t>has been added to section 8.1 of the PAR.</a:t>
            </a:r>
            <a:endParaRPr lang="en-US" sz="1600" dirty="0"/>
          </a:p>
        </p:txBody>
      </p:sp>
      <p:sp>
        <p:nvSpPr>
          <p:cNvPr id="4" name="Date Placeholder 3">
            <a:extLst>
              <a:ext uri="{FF2B5EF4-FFF2-40B4-BE49-F238E27FC236}">
                <a16:creationId xmlns:a16="http://schemas.microsoft.com/office/drawing/2014/main" id="{FC0AE5D7-2CD9-43EC-8A24-0CC04A7268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BF7C251-43BC-431B-8125-C5D5ADFF1BE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3B620A3-5956-47E0-B9CF-3797B453A3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247577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39447-2369-4D79-B140-56FDEF4BE457}"/>
              </a:ext>
            </a:extLst>
          </p:cNvPr>
          <p:cNvSpPr>
            <a:spLocks noGrp="1"/>
          </p:cNvSpPr>
          <p:nvPr>
            <p:ph type="title"/>
          </p:nvPr>
        </p:nvSpPr>
        <p:spPr/>
        <p:txBody>
          <a:bodyPr/>
          <a:lstStyle/>
          <a:p>
            <a:r>
              <a:rPr lang="en-US" dirty="0"/>
              <a:t>802.3 Response </a:t>
            </a:r>
            <a:r>
              <a:rPr lang="en-US" dirty="0" err="1"/>
              <a:t>cont</a:t>
            </a:r>
            <a:endParaRPr lang="en-US" dirty="0"/>
          </a:p>
        </p:txBody>
      </p:sp>
      <p:sp>
        <p:nvSpPr>
          <p:cNvPr id="3" name="Content Placeholder 2">
            <a:extLst>
              <a:ext uri="{FF2B5EF4-FFF2-40B4-BE49-F238E27FC236}">
                <a16:creationId xmlns:a16="http://schemas.microsoft.com/office/drawing/2014/main" id="{6E4493F8-A9F5-4C99-895A-6B45F84E6EF1}"/>
              </a:ext>
            </a:extLst>
          </p:cNvPr>
          <p:cNvSpPr>
            <a:spLocks noGrp="1"/>
          </p:cNvSpPr>
          <p:nvPr>
            <p:ph idx="1"/>
          </p:nvPr>
        </p:nvSpPr>
        <p:spPr/>
        <p:txBody>
          <a:bodyPr/>
          <a:lstStyle/>
          <a:p>
            <a:pPr lvl="1"/>
            <a:r>
              <a:rPr lang="en-US" altLang="en-US" b="0" dirty="0">
                <a:solidFill>
                  <a:schemeClr val="tx1"/>
                </a:solidFill>
                <a:latin typeface="Arial" panose="020B0604020202020204" pitchFamily="34" charset="0"/>
              </a:rPr>
              <a:t>----</a:t>
            </a:r>
          </a:p>
          <a:p>
            <a:pPr lvl="1"/>
            <a:r>
              <a:rPr lang="en-US" altLang="en-US" b="0" dirty="0">
                <a:solidFill>
                  <a:schemeClr val="tx1"/>
                </a:solidFill>
                <a:latin typeface="Arial" panose="020B0604020202020204" pitchFamily="34" charset="0"/>
              </a:rPr>
              <a:t>Comment 2:</a:t>
            </a:r>
          </a:p>
          <a:p>
            <a:pPr lvl="2"/>
            <a:r>
              <a:rPr lang="en-US" altLang="en-US" b="0" dirty="0">
                <a:solidFill>
                  <a:schemeClr val="tx1"/>
                </a:solidFill>
                <a:latin typeface="Arial" panose="020B0604020202020204" pitchFamily="34" charset="0"/>
              </a:rPr>
              <a:t>CSD – Technical Feasibility:</a:t>
            </a:r>
          </a:p>
          <a:p>
            <a:pPr lvl="3"/>
            <a:r>
              <a:rPr lang="en-US" altLang="en-US" b="0" dirty="0">
                <a:solidFill>
                  <a:schemeClr val="tx1"/>
                </a:solidFill>
                <a:latin typeface="Arial" panose="020B0604020202020204" pitchFamily="34" charset="0"/>
              </a:rPr>
              <a:t>Change 'MACMERGE' to 'MAC Merge'</a:t>
            </a:r>
            <a:br>
              <a:rPr lang="en-US" altLang="en-US" b="0" dirty="0">
                <a:solidFill>
                  <a:schemeClr val="tx1"/>
                </a:solidFill>
                <a:latin typeface="Arial" panose="020B0604020202020204" pitchFamily="34" charset="0"/>
              </a:rPr>
            </a:br>
            <a:endParaRPr lang="en-US" dirty="0"/>
          </a:p>
          <a:p>
            <a:r>
              <a:rPr lang="en-US" altLang="en-US" b="0" dirty="0">
                <a:solidFill>
                  <a:schemeClr val="tx1"/>
                </a:solidFill>
                <a:latin typeface="Arial" panose="020B0604020202020204" pitchFamily="34" charset="0"/>
              </a:rPr>
              <a:t>Response 2:</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Accept. The text '... supporting frame preemption without modification of the PHYs, cabling, or Ethernet MAC (including MACMERGE functionality).' has been changed to read '... supporting frame preemption without modification of the PHYs, cabling, or Ethernet MAC (including MAC Merge functionality).'.</a:t>
            </a:r>
            <a:br>
              <a:rPr lang="en-US" altLang="en-US" b="0" dirty="0">
                <a:solidFill>
                  <a:schemeClr val="tx1"/>
                </a:solidFill>
                <a:latin typeface="Arial" panose="020B0604020202020204" pitchFamily="34" charset="0"/>
              </a:rPr>
            </a:br>
            <a:endParaRPr lang="en-US" dirty="0"/>
          </a:p>
        </p:txBody>
      </p:sp>
      <p:sp>
        <p:nvSpPr>
          <p:cNvPr id="4" name="Date Placeholder 3">
            <a:extLst>
              <a:ext uri="{FF2B5EF4-FFF2-40B4-BE49-F238E27FC236}">
                <a16:creationId xmlns:a16="http://schemas.microsoft.com/office/drawing/2014/main" id="{AB05DF8F-1B4A-47FF-BAA3-2004168F49C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C90B902-65B7-4F89-A5DA-7D7CA16C625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22FA93B-8979-44EB-93EA-7816D23995E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1733824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2977B9D-CAEB-4B55-9858-6120214616AF}"/>
              </a:ext>
            </a:extLst>
          </p:cNvPr>
          <p:cNvSpPr>
            <a:spLocks noGrp="1"/>
          </p:cNvSpPr>
          <p:nvPr>
            <p:ph type="title"/>
          </p:nvPr>
        </p:nvSpPr>
        <p:spPr>
          <a:xfrm>
            <a:off x="914402" y="685804"/>
            <a:ext cx="10361084" cy="303208"/>
          </a:xfrm>
        </p:spPr>
        <p:txBody>
          <a:bodyPr/>
          <a:lstStyle/>
          <a:p>
            <a:r>
              <a:rPr lang="en-US" dirty="0"/>
              <a:t>802.1 Response</a:t>
            </a:r>
          </a:p>
        </p:txBody>
      </p:sp>
      <p:sp>
        <p:nvSpPr>
          <p:cNvPr id="4" name="Date Placeholder 3">
            <a:extLst>
              <a:ext uri="{FF2B5EF4-FFF2-40B4-BE49-F238E27FC236}">
                <a16:creationId xmlns:a16="http://schemas.microsoft.com/office/drawing/2014/main" id="{1BB8604F-F431-4A77-88B6-296CF81820A1}"/>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5FEE7BA2-DA2D-4A33-A6D5-6D15ED2F8BC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4618884-5459-472F-B674-27D60604DC7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34</a:t>
            </a:fld>
            <a:endParaRPr lang="en-US" altLang="en-US">
              <a:solidFill>
                <a:srgbClr val="000000"/>
              </a:solidFill>
            </a:endParaRPr>
          </a:p>
        </p:txBody>
      </p:sp>
      <p:sp>
        <p:nvSpPr>
          <p:cNvPr id="9" name="Rectangle 1">
            <a:extLst>
              <a:ext uri="{FF2B5EF4-FFF2-40B4-BE49-F238E27FC236}">
                <a16:creationId xmlns:a16="http://schemas.microsoft.com/office/drawing/2014/main" id="{3DA71151-272D-46A0-9390-5CB8EA4B7703}"/>
              </a:ext>
            </a:extLst>
          </p:cNvPr>
          <p:cNvSpPr>
            <a:spLocks noGrp="1" noChangeArrowheads="1"/>
          </p:cNvSpPr>
          <p:nvPr>
            <p:ph idx="1"/>
          </p:nvPr>
        </p:nvSpPr>
        <p:spPr bwMode="auto">
          <a:xfrm>
            <a:off x="914402" y="1621591"/>
            <a:ext cx="10942238"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Based on comments received, the response and update for the 802.1 PARs are noted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P802.1Qcw PAR Extension: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Response to comments: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https://www.ieee802.org/1/files/public/docs2021/cw-PAR-extension-comments-0721-v01.pdf</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Updated draft PAR: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https://www.ieee802.org/1/files/public/docs2021/cw-PAR-extension-0721-v01.pdf</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Unmodified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https://www.ieee802.org/1/files/public/docs2017/cw-draft-CSD-0517-v02.pdf</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P802.1Qcj PAR Extension: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err="1">
                <a:ln>
                  <a:noFill/>
                </a:ln>
                <a:solidFill>
                  <a:schemeClr val="tx1"/>
                </a:solidFill>
                <a:effectLst/>
                <a:latin typeface="Arial" panose="020B0604020202020204" pitchFamily="34" charset="0"/>
              </a:rPr>
              <a:t>Response</a:t>
            </a:r>
            <a:r>
              <a:rPr kumimoji="0" lang="fr-CA" altLang="en-US" sz="1600" b="0" i="0" u="none" strike="noStrike" cap="none" normalizeH="0" baseline="0" dirty="0">
                <a:ln>
                  <a:noFill/>
                </a:ln>
                <a:solidFill>
                  <a:schemeClr val="tx1"/>
                </a:solidFill>
                <a:effectLst/>
                <a:latin typeface="Arial" panose="020B0604020202020204" pitchFamily="34" charset="0"/>
              </a:rPr>
              <a:t> to </a:t>
            </a:r>
            <a:r>
              <a:rPr kumimoji="0" lang="fr-CA" altLang="en-US" sz="1600" b="0" i="0" u="none" strike="noStrike" cap="none" normalizeH="0" baseline="0" dirty="0" err="1">
                <a:ln>
                  <a:noFill/>
                </a:ln>
                <a:solidFill>
                  <a:schemeClr val="tx1"/>
                </a:solidFill>
                <a:effectLst/>
                <a:latin typeface="Arial" panose="020B0604020202020204" pitchFamily="34" charset="0"/>
              </a:rPr>
              <a:t>comments</a:t>
            </a:r>
            <a:r>
              <a:rPr kumimoji="0" lang="fr-CA" altLang="en-US" sz="16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5"/>
              </a:rPr>
              <a:t>https://www.ieee802.org/1/files/public/docs2021/cj-PAR-extension-comments-0721-v01.pdf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err="1">
                <a:ln>
                  <a:noFill/>
                </a:ln>
                <a:solidFill>
                  <a:schemeClr val="tx1"/>
                </a:solidFill>
                <a:effectLst/>
                <a:latin typeface="Arial" panose="020B0604020202020204" pitchFamily="34" charset="0"/>
              </a:rPr>
              <a:t>Updated</a:t>
            </a:r>
            <a:r>
              <a:rPr kumimoji="0" lang="fr-CA" altLang="en-US" sz="1600" b="0" i="0" u="none" strike="noStrike" cap="none" normalizeH="0" baseline="0" dirty="0">
                <a:ln>
                  <a:noFill/>
                </a:ln>
                <a:solidFill>
                  <a:schemeClr val="tx1"/>
                </a:solidFill>
                <a:effectLst/>
                <a:latin typeface="Arial" panose="020B0604020202020204" pitchFamily="34" charset="0"/>
              </a:rPr>
              <a:t> draft PAR:</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6"/>
              </a:rPr>
              <a:t>https://www.ieee802.org/1/files/public/docs2021/cj-PAR-extension-0721-v01.pdf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err="1">
                <a:ln>
                  <a:noFill/>
                </a:ln>
                <a:solidFill>
                  <a:schemeClr val="tx1"/>
                </a:solidFill>
                <a:effectLst/>
                <a:latin typeface="Arial" panose="020B0604020202020204" pitchFamily="34" charset="0"/>
              </a:rPr>
              <a:t>Unmodified</a:t>
            </a:r>
            <a:r>
              <a:rPr kumimoji="0" lang="fr-CA" altLang="en-US" sz="1600" b="0" i="0" u="none" strike="noStrike" cap="none" normalizeH="0" baseline="0" dirty="0">
                <a:ln>
                  <a:noFill/>
                </a:ln>
                <a:solidFill>
                  <a:schemeClr val="tx1"/>
                </a:solidFill>
                <a:effectLst/>
                <a:latin typeface="Arial" panose="020B0604020202020204" pitchFamily="34" charset="0"/>
              </a:rPr>
              <a:t>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7"/>
              </a:rPr>
              <a:t>https://www.ieee802.org/1/files/public/docs2015/new-autoattach-romascanu-csd-0315-v01.pptx</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err="1">
                <a:ln>
                  <a:noFill/>
                </a:ln>
                <a:solidFill>
                  <a:schemeClr val="tx1"/>
                </a:solidFill>
                <a:effectLst/>
                <a:latin typeface="Arial" panose="020B0604020202020204" pitchFamily="34" charset="0"/>
              </a:rPr>
              <a:t>Thanks</a:t>
            </a:r>
            <a:r>
              <a:rPr kumimoji="0" lang="fr-CA" altLang="en-US" sz="1200" b="0" i="0" u="none" strike="noStrike" cap="none" normalizeH="0" baseline="0" dirty="0">
                <a:ln>
                  <a:noFill/>
                </a:ln>
                <a:solidFill>
                  <a:schemeClr val="tx1"/>
                </a:solidFill>
                <a:effectLst/>
                <a:latin typeface="Arial" panose="020B0604020202020204" pitchFamily="34" charset="0"/>
              </a:rPr>
              <a:t> for </a:t>
            </a:r>
            <a:r>
              <a:rPr kumimoji="0" lang="fr-CA" altLang="en-US" sz="1200" b="0" i="0" u="none" strike="noStrike" cap="none" normalizeH="0" baseline="0" dirty="0" err="1">
                <a:ln>
                  <a:noFill/>
                </a:ln>
                <a:solidFill>
                  <a:schemeClr val="tx1"/>
                </a:solidFill>
                <a:effectLst/>
                <a:latin typeface="Arial" panose="020B0604020202020204" pitchFamily="34" charset="0"/>
              </a:rPr>
              <a:t>your</a:t>
            </a:r>
            <a:r>
              <a:rPr kumimoji="0" lang="fr-CA" altLang="en-US" sz="1200" b="0" i="0" u="none" strike="noStrike" cap="none" normalizeH="0" baseline="0" dirty="0">
                <a:ln>
                  <a:noFill/>
                </a:ln>
                <a:solidFill>
                  <a:schemeClr val="tx1"/>
                </a:solidFill>
                <a:effectLst/>
                <a:latin typeface="Arial" panose="020B0604020202020204" pitchFamily="34" charset="0"/>
              </a:rPr>
              <a:t> </a:t>
            </a:r>
            <a:r>
              <a:rPr kumimoji="0" lang="fr-CA" altLang="en-US" sz="1200" b="0" i="0" u="none" strike="noStrike" cap="none" normalizeH="0" baseline="0" dirty="0" err="1">
                <a:ln>
                  <a:noFill/>
                </a:ln>
                <a:solidFill>
                  <a:schemeClr val="tx1"/>
                </a:solidFill>
                <a:effectLst/>
                <a:latin typeface="Arial" panose="020B0604020202020204" pitchFamily="34" charset="0"/>
              </a:rPr>
              <a:t>reviews</a:t>
            </a:r>
            <a:r>
              <a:rPr kumimoji="0" lang="fr-CA" altLang="en-US" sz="1200" b="0" i="0" u="none" strike="noStrike" cap="none" normalizeH="0" baseline="0" dirty="0">
                <a:ln>
                  <a:noFill/>
                </a:ln>
                <a:solidFill>
                  <a:schemeClr val="tx1"/>
                </a:solidFill>
                <a:effectLst/>
                <a:latin typeface="Arial" panose="020B0604020202020204" pitchFamily="34" charset="0"/>
              </a:rPr>
              <a:t> and participation.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Cheers, Glenn.</a:t>
            </a:r>
            <a:endParaRPr kumimoji="0" lang="fr-CA"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9158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5E4EB-B92B-4189-ACFA-F2A23D3ED080}"/>
              </a:ext>
            </a:extLst>
          </p:cNvPr>
          <p:cNvSpPr>
            <a:spLocks noGrp="1"/>
          </p:cNvSpPr>
          <p:nvPr>
            <p:ph type="title"/>
          </p:nvPr>
        </p:nvSpPr>
        <p:spPr/>
        <p:txBody>
          <a:bodyPr/>
          <a:lstStyle/>
          <a:p>
            <a:r>
              <a:rPr lang="en-US" dirty="0"/>
              <a:t>802.1 responses</a:t>
            </a:r>
          </a:p>
        </p:txBody>
      </p:sp>
      <p:sp>
        <p:nvSpPr>
          <p:cNvPr id="3" name="Content Placeholder 2">
            <a:extLst>
              <a:ext uri="{FF2B5EF4-FFF2-40B4-BE49-F238E27FC236}">
                <a16:creationId xmlns:a16="http://schemas.microsoft.com/office/drawing/2014/main" id="{6F7C3951-B562-4F56-89FE-0D083A328749}"/>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P802.1Qcw PAR Extension:</a:t>
            </a: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 to comments:</a:t>
            </a:r>
          </a:p>
          <a:p>
            <a:pPr marL="0" lvl="0" indent="0" defTabSz="914400" eaLnBrk="0" hangingPunct="0">
              <a:spcBef>
                <a:spcPct val="0"/>
              </a:spcBef>
              <a:buClrTx/>
              <a:buSzTx/>
            </a:pPr>
            <a:r>
              <a:rPr lang="en-US" altLang="en-US" b="0" dirty="0">
                <a:solidFill>
                  <a:schemeClr val="tx1"/>
                </a:solidFill>
                <a:latin typeface="Arial" panose="020B0604020202020204" pitchFamily="34" charset="0"/>
                <a:hlinkClick r:id="rId2"/>
              </a:rPr>
              <a:t>https://www.ieee802.org/1/files/public/docs2021/cw-PAR-extension-comments-0721-v01.pdf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draft PAR:</a:t>
            </a:r>
          </a:p>
          <a:p>
            <a:pPr marL="0" lvl="0" indent="0" defTabSz="914400" eaLnBrk="0" hangingPunct="0">
              <a:spcBef>
                <a:spcPct val="0"/>
              </a:spcBef>
              <a:buClrTx/>
              <a:buSzTx/>
            </a:pPr>
            <a:r>
              <a:rPr lang="en-US" altLang="en-US" b="0" dirty="0">
                <a:solidFill>
                  <a:schemeClr val="tx1"/>
                </a:solidFill>
                <a:latin typeface="Arial" panose="020B0604020202020204" pitchFamily="34" charset="0"/>
                <a:hlinkClick r:id="rId3"/>
              </a:rPr>
              <a:t>https://www.ieee802.org/1/files/public/docs2021/cw-PAR-extension-0721-v01.pdf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Unmodified CSD:</a:t>
            </a:r>
          </a:p>
          <a:p>
            <a:pPr marL="0" lvl="0" indent="0" defTabSz="914400" eaLnBrk="0" hangingPunct="0">
              <a:spcBef>
                <a:spcPct val="0"/>
              </a:spcBef>
              <a:buClrTx/>
              <a:buSzTx/>
            </a:pPr>
            <a:r>
              <a:rPr lang="en-US" altLang="en-US" b="0" dirty="0">
                <a:solidFill>
                  <a:schemeClr val="tx1"/>
                </a:solidFill>
                <a:latin typeface="Arial" panose="020B0604020202020204" pitchFamily="34" charset="0"/>
                <a:hlinkClick r:id="rId4"/>
              </a:rPr>
              <a:t>https://www.ieee802.org/1/files/public/docs2017/cw-draft-CSD-0517-v02.pdf</a:t>
            </a:r>
            <a:r>
              <a:rPr lang="fr-CA" altLang="en-US" b="0" dirty="0">
                <a:solidFill>
                  <a:schemeClr val="tx1"/>
                </a:solidFill>
                <a:latin typeface="Arial" panose="020B0604020202020204" pitchFamily="34" charset="0"/>
              </a:rPr>
              <a:t> </a:t>
            </a:r>
          </a:p>
          <a:p>
            <a:pPr marL="0" lvl="0" indent="0" defTabSz="914400" eaLnBrk="0" hangingPunct="0">
              <a:spcBef>
                <a:spcPct val="0"/>
              </a:spcBef>
              <a:buClrTx/>
              <a:buSzTx/>
            </a:pPr>
            <a:r>
              <a:rPr lang="fr-CA" altLang="en-US" b="0" dirty="0">
                <a:solidFill>
                  <a:schemeClr val="tx1"/>
                </a:solidFill>
                <a:latin typeface="Arial" panose="020B0604020202020204" pitchFamily="34" charset="0"/>
              </a:rPr>
              <a:t> </a:t>
            </a:r>
          </a:p>
          <a:p>
            <a:endParaRPr lang="en-US" dirty="0"/>
          </a:p>
        </p:txBody>
      </p:sp>
      <p:sp>
        <p:nvSpPr>
          <p:cNvPr id="4" name="Date Placeholder 3">
            <a:extLst>
              <a:ext uri="{FF2B5EF4-FFF2-40B4-BE49-F238E27FC236}">
                <a16:creationId xmlns:a16="http://schemas.microsoft.com/office/drawing/2014/main" id="{E58D634C-E019-45FB-8373-6519C29B89C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8FB04-71D4-4FC3-8ED6-AF2802C39EB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3441842-AC33-402C-AF3A-BFB29F5A1CC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3899961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B55D2-3FA2-416C-9D9D-F4E8A3730BC3}"/>
              </a:ext>
            </a:extLst>
          </p:cNvPr>
          <p:cNvSpPr>
            <a:spLocks noGrp="1"/>
          </p:cNvSpPr>
          <p:nvPr>
            <p:ph type="title"/>
          </p:nvPr>
        </p:nvSpPr>
        <p:spPr/>
        <p:txBody>
          <a:bodyPr/>
          <a:lstStyle/>
          <a:p>
            <a:r>
              <a:rPr lang="en-US" dirty="0"/>
              <a:t>802.1 </a:t>
            </a:r>
            <a:r>
              <a:rPr lang="en-US" dirty="0" err="1"/>
              <a:t>Nendica</a:t>
            </a:r>
            <a:r>
              <a:rPr lang="en-US" dirty="0"/>
              <a:t> Response</a:t>
            </a:r>
          </a:p>
        </p:txBody>
      </p:sp>
      <p:sp>
        <p:nvSpPr>
          <p:cNvPr id="4" name="Date Placeholder 3">
            <a:extLst>
              <a:ext uri="{FF2B5EF4-FFF2-40B4-BE49-F238E27FC236}">
                <a16:creationId xmlns:a16="http://schemas.microsoft.com/office/drawing/2014/main" id="{D8EA82A4-9F6B-45F1-8656-DBBDB0DDCE7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4076F72-0FD1-4494-A2EC-927D56DBD18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E358D-B658-4A36-B8DF-93E449C2C2F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graphicFrame>
        <p:nvGraphicFramePr>
          <p:cNvPr id="8" name="Table 7">
            <a:extLst>
              <a:ext uri="{FF2B5EF4-FFF2-40B4-BE49-F238E27FC236}">
                <a16:creationId xmlns:a16="http://schemas.microsoft.com/office/drawing/2014/main" id="{E3355D09-1671-4419-9536-8EC746F2175E}"/>
              </a:ext>
            </a:extLst>
          </p:cNvPr>
          <p:cNvGraphicFramePr>
            <a:graphicFrameLocks noGrp="1"/>
          </p:cNvGraphicFramePr>
          <p:nvPr/>
        </p:nvGraphicFramePr>
        <p:xfrm>
          <a:off x="914400" y="3900646"/>
          <a:ext cx="10361612" cy="274320"/>
        </p:xfrm>
        <a:graphic>
          <a:graphicData uri="http://schemas.openxmlformats.org/drawingml/2006/table">
            <a:tbl>
              <a:tblPr/>
              <a:tblGrid>
                <a:gridCol w="5180806">
                  <a:extLst>
                    <a:ext uri="{9D8B030D-6E8A-4147-A177-3AD203B41FA5}">
                      <a16:colId xmlns:a16="http://schemas.microsoft.com/office/drawing/2014/main" val="1822379727"/>
                    </a:ext>
                  </a:extLst>
                </a:gridCol>
                <a:gridCol w="5180806">
                  <a:extLst>
                    <a:ext uri="{9D8B030D-6E8A-4147-A177-3AD203B41FA5}">
                      <a16:colId xmlns:a16="http://schemas.microsoft.com/office/drawing/2014/main" val="3569196351"/>
                    </a:ext>
                  </a:extLst>
                </a:gridCol>
              </a:tblGrid>
              <a:tr h="274320">
                <a:tc>
                  <a:txBody>
                    <a:bodyPr/>
                    <a:lstStyle/>
                    <a:p>
                      <a:endParaRPr lang="en-US" sz="1800"/>
                    </a:p>
                  </a:txBody>
                  <a:tcPr marL="0" marR="0" marT="0" marB="0" anchor="ctr">
                    <a:lnL>
                      <a:noFill/>
                    </a:lnL>
                    <a:lnR>
                      <a:noFill/>
                    </a:lnR>
                    <a:lnT>
                      <a:noFill/>
                    </a:lnT>
                    <a:lnB>
                      <a:noFill/>
                    </a:lnB>
                  </a:tcPr>
                </a:tc>
                <a:tc>
                  <a:txBody>
                    <a:bodyPr/>
                    <a:lstStyle/>
                    <a:p>
                      <a:endParaRPr lang="en-US" sz="1800"/>
                    </a:p>
                  </a:txBody>
                  <a:tcPr marL="0" marR="0" marT="0" marB="0" anchor="ctr">
                    <a:lnL>
                      <a:noFill/>
                    </a:lnL>
                    <a:lnR>
                      <a:noFill/>
                    </a:lnR>
                    <a:lnT>
                      <a:noFill/>
                    </a:lnT>
                    <a:lnB>
                      <a:noFill/>
                    </a:lnB>
                  </a:tcPr>
                </a:tc>
                <a:extLst>
                  <a:ext uri="{0D108BD9-81ED-4DB2-BD59-A6C34878D82A}">
                    <a16:rowId xmlns:a16="http://schemas.microsoft.com/office/drawing/2014/main" val="2675294302"/>
                  </a:ext>
                </a:extLst>
              </a:tr>
            </a:tbl>
          </a:graphicData>
        </a:graphic>
      </p:graphicFrame>
      <p:pic>
        <p:nvPicPr>
          <p:cNvPr id="4097" name="Picture 1">
            <a:extLst>
              <a:ext uri="{FF2B5EF4-FFF2-40B4-BE49-F238E27FC236}">
                <a16:creationId xmlns:a16="http://schemas.microsoft.com/office/drawing/2014/main" id="{288D3EAC-AF36-495F-AD4D-1D2BB13E9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489325"/>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a:extLst>
              <a:ext uri="{FF2B5EF4-FFF2-40B4-BE49-F238E27FC236}">
                <a16:creationId xmlns:a16="http://schemas.microsoft.com/office/drawing/2014/main" id="{05CB18BE-52B8-4DDD-89E3-5F504DF340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489325"/>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3B4FCBBC-8224-4751-A11B-21F713CA3715}"/>
              </a:ext>
            </a:extLst>
          </p:cNvPr>
          <p:cNvSpPr>
            <a:spLocks noGrp="1" noChangeArrowheads="1"/>
          </p:cNvSpPr>
          <p:nvPr>
            <p:ph idx="1"/>
          </p:nvPr>
        </p:nvSpPr>
        <p:spPr bwMode="auto">
          <a:xfrm>
            <a:off x="914402" y="1637151"/>
            <a:ext cx="10726214"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802.1 received one comment on the draft ICAID, from 802.11, reading: "The TBD should be filled in before progressing: 'the [month TBD] 2021 publication by IEEE of “Intelligent Lossless Data Center Networks.[link update TDB]'."</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We appreciate the comment and have updated the proposal accordingly. The revised ICAID, with minor editorial changes, is available: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https://mentor.ieee.org/802.1/dcn/21/1-21-0011-07-ICne.docx</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report intended to accompany the renewal request was also editorially updated: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https://mentor.ieee.org/802.1/dcn/21/1-21-0012-04-ICne.pptx</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Thanks for your reviews and participation.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2729860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E29ED-EA20-47B4-9634-EA78F39DDF36}"/>
              </a:ext>
            </a:extLst>
          </p:cNvPr>
          <p:cNvSpPr>
            <a:spLocks noGrp="1"/>
          </p:cNvSpPr>
          <p:nvPr>
            <p:ph type="title"/>
          </p:nvPr>
        </p:nvSpPr>
        <p:spPr/>
        <p:txBody>
          <a:bodyPr/>
          <a:lstStyle/>
          <a:p>
            <a:r>
              <a:rPr lang="en-US" dirty="0"/>
              <a:t>802.15 Response</a:t>
            </a:r>
          </a:p>
        </p:txBody>
      </p:sp>
      <p:sp>
        <p:nvSpPr>
          <p:cNvPr id="4" name="Date Placeholder 3">
            <a:extLst>
              <a:ext uri="{FF2B5EF4-FFF2-40B4-BE49-F238E27FC236}">
                <a16:creationId xmlns:a16="http://schemas.microsoft.com/office/drawing/2014/main" id="{AEDEAB6F-AE19-45E6-8E69-6FBFC5B52950}"/>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912776D-8124-450D-8B84-FE4947B4599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0D7052D-0F53-454F-A2CB-A411A4E4DD4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7" name="Rectangle 1">
            <a:extLst>
              <a:ext uri="{FF2B5EF4-FFF2-40B4-BE49-F238E27FC236}">
                <a16:creationId xmlns:a16="http://schemas.microsoft.com/office/drawing/2014/main" id="{78C3A917-0BDE-4AE6-A153-D45F51DBA522}"/>
              </a:ext>
            </a:extLst>
          </p:cNvPr>
          <p:cNvSpPr>
            <a:spLocks noGrp="1" noChangeArrowheads="1"/>
          </p:cNvSpPr>
          <p:nvPr>
            <p:ph idx="1"/>
          </p:nvPr>
        </p:nvSpPr>
        <p:spPr bwMode="auto">
          <a:xfrm>
            <a:off x="914402" y="2191148"/>
            <a:ext cx="1072621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Dear Jon;</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rgbClr val="000000"/>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Thank you very much for the IEEE 802.11 comments, please see the 802.15 WG responses in the following document </a:t>
            </a:r>
            <a:r>
              <a:rPr kumimoji="0" lang="en-US" altLang="en-US" sz="1800" b="0" i="0" u="none" strike="noStrike" cap="none" normalizeH="0" baseline="0">
                <a:ln>
                  <a:noFill/>
                </a:ln>
                <a:solidFill>
                  <a:schemeClr val="tx1"/>
                </a:solidFill>
                <a:effectLst/>
                <a:latin typeface="Arial" panose="020B0604020202020204" pitchFamily="34" charset="0"/>
                <a:hlinkClick r:id="rId2"/>
              </a:rPr>
              <a:t>https://mentor.ieee.org/802.15/dcn/21/15-21-0419-00-0000-802-15-responses-to-802-11-wg-par-csd-comments.pptx</a:t>
            </a:r>
            <a:r>
              <a:rPr kumimoji="0" lang="en-US" altLang="en-US"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Sincerely,  Pat</a:t>
            </a:r>
            <a:br>
              <a:rPr kumimoji="0" lang="en-US" altLang="en-US" sz="1800" b="0" i="0" u="none" strike="noStrike" cap="none" normalizeH="0" baseline="0">
                <a:ln>
                  <a:noFill/>
                </a:ln>
                <a:solidFill>
                  <a:srgbClr val="888888"/>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0268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(CSD Comments </a:t>
            </a:r>
            <a:r>
              <a:rPr lang="en-US" sz="2000" dirty="0" err="1"/>
              <a:t>cont</a:t>
            </a:r>
            <a:r>
              <a:rPr lang="en-US" sz="20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800" dirty="0"/>
              <a:t>Distinct Identity – </a:t>
            </a:r>
            <a:r>
              <a:rPr lang="en-US" sz="18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p>
          <a:p>
            <a:endParaRPr lang="en-US" sz="1800" b="0" dirty="0"/>
          </a:p>
          <a:p>
            <a:r>
              <a:rPr lang="en-US" sz="1800" dirty="0"/>
              <a:t>Technical Feasibility – the statement “</a:t>
            </a:r>
            <a:r>
              <a:rPr lang="en-GB" sz="1800" b="0" dirty="0"/>
              <a:t>This standard consolidates this proven technology.” seems at odds with the extraction statement elsewhere in the PAR and CSD.  Is this consolidating or extracting?</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800" b="0" dirty="0"/>
          </a:p>
          <a:p>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FCD7993A-34B9-45F6-AE34-4FFF82D9040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7" name="Rectangle 4">
            <a:extLst>
              <a:ext uri="{FF2B5EF4-FFF2-40B4-BE49-F238E27FC236}">
                <a16:creationId xmlns:a16="http://schemas.microsoft.com/office/drawing/2014/main" id="{B89C2ADF-3495-4836-826B-865A2947F776}"/>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913849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7619B-B840-417C-A72E-EB0B6463CB58}"/>
              </a:ext>
            </a:extLst>
          </p:cNvPr>
          <p:cNvSpPr>
            <a:spLocks noGrp="1"/>
          </p:cNvSpPr>
          <p:nvPr>
            <p:ph type="title"/>
          </p:nvPr>
        </p:nvSpPr>
        <p:spPr/>
        <p:txBody>
          <a:bodyPr/>
          <a:lstStyle/>
          <a:p>
            <a:r>
              <a:rPr lang="en-US" dirty="0"/>
              <a:t>Retort - 802.15.13</a:t>
            </a:r>
          </a:p>
        </p:txBody>
      </p:sp>
      <p:sp>
        <p:nvSpPr>
          <p:cNvPr id="3" name="Content Placeholder 2">
            <a:extLst>
              <a:ext uri="{FF2B5EF4-FFF2-40B4-BE49-F238E27FC236}">
                <a16:creationId xmlns:a16="http://schemas.microsoft.com/office/drawing/2014/main" id="{CC1ED69B-92B8-47E2-AC3D-1E12504019B0}"/>
              </a:ext>
            </a:extLst>
          </p:cNvPr>
          <p:cNvSpPr>
            <a:spLocks noGrp="1"/>
          </p:cNvSpPr>
          <p:nvPr>
            <p:ph idx="1"/>
          </p:nvPr>
        </p:nvSpPr>
        <p:spPr/>
        <p:txBody>
          <a:bodyPr/>
          <a:lstStyle/>
          <a:p>
            <a:r>
              <a:rPr lang="en-US" dirty="0"/>
              <a:t>While we agree there is no requirement to update the CSD for an Extension, if you do not have a Properly titled CSD for the PAR being extended, it would need to be updated.</a:t>
            </a:r>
          </a:p>
        </p:txBody>
      </p:sp>
      <p:sp>
        <p:nvSpPr>
          <p:cNvPr id="4" name="Date Placeholder 3">
            <a:extLst>
              <a:ext uri="{FF2B5EF4-FFF2-40B4-BE49-F238E27FC236}">
                <a16:creationId xmlns:a16="http://schemas.microsoft.com/office/drawing/2014/main" id="{89A7A98F-363A-4781-A1C4-7F120B6F9D63}"/>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5A30F945-3FFD-4A99-B749-FE1D1363115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Footer Placeholder 5">
            <a:extLst>
              <a:ext uri="{FF2B5EF4-FFF2-40B4-BE49-F238E27FC236}">
                <a16:creationId xmlns:a16="http://schemas.microsoft.com/office/drawing/2014/main" id="{2733B22F-F428-4F66-89C3-E7CFBD8B0BF7}"/>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1655937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12 &amp; 13 July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846615"/>
          </a:xfrm>
        </p:spPr>
        <p:txBody>
          <a:bodyPr/>
          <a:lstStyle/>
          <a:p>
            <a:r>
              <a:rPr lang="en-US" sz="2000" dirty="0"/>
              <a:t>July 2021 Electronic Plenary:</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04A8-A71C-4D01-81E1-F4F29987A1EB}"/>
              </a:ext>
            </a:extLst>
          </p:cNvPr>
          <p:cNvSpPr>
            <a:spLocks noGrp="1"/>
          </p:cNvSpPr>
          <p:nvPr>
            <p:ph type="title"/>
          </p:nvPr>
        </p:nvSpPr>
        <p:spPr/>
        <p:txBody>
          <a:bodyPr/>
          <a:lstStyle/>
          <a:p>
            <a:r>
              <a:rPr lang="en-US" dirty="0"/>
              <a:t>Retort 802.15.4-2020/Cor1 Corrigendum 1:</a:t>
            </a:r>
          </a:p>
        </p:txBody>
      </p:sp>
      <p:sp>
        <p:nvSpPr>
          <p:cNvPr id="3" name="Content Placeholder 2">
            <a:extLst>
              <a:ext uri="{FF2B5EF4-FFF2-40B4-BE49-F238E27FC236}">
                <a16:creationId xmlns:a16="http://schemas.microsoft.com/office/drawing/2014/main" id="{6FB11F14-3CAB-40F6-B956-136EDA84EAEE}"/>
              </a:ext>
            </a:extLst>
          </p:cNvPr>
          <p:cNvSpPr>
            <a:spLocks noGrp="1"/>
          </p:cNvSpPr>
          <p:nvPr>
            <p:ph idx="1"/>
          </p:nvPr>
        </p:nvSpPr>
        <p:spPr/>
        <p:txBody>
          <a:bodyPr/>
          <a:lstStyle/>
          <a:p>
            <a:r>
              <a:rPr lang="en-US" dirty="0"/>
              <a:t>While your response is agreeable, you do not provide a link to the new CSD or PAR.</a:t>
            </a:r>
          </a:p>
          <a:p>
            <a:r>
              <a:rPr lang="en-US" dirty="0"/>
              <a:t>We are still not sure if this is a PAR Modification or a new PAR Corrigendum.</a:t>
            </a:r>
          </a:p>
          <a:p>
            <a:r>
              <a:rPr lang="en-US" dirty="0"/>
              <a:t>There is a difference.</a:t>
            </a:r>
          </a:p>
        </p:txBody>
      </p:sp>
      <p:sp>
        <p:nvSpPr>
          <p:cNvPr id="4" name="Date Placeholder 3">
            <a:extLst>
              <a:ext uri="{FF2B5EF4-FFF2-40B4-BE49-F238E27FC236}">
                <a16:creationId xmlns:a16="http://schemas.microsoft.com/office/drawing/2014/main" id="{8BB7E5EA-56E3-4775-A46B-76B87C533A07}"/>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87967D4F-3450-44A1-8550-8E0B2A7269E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Footer Placeholder 5">
            <a:extLst>
              <a:ext uri="{FF2B5EF4-FFF2-40B4-BE49-F238E27FC236}">
                <a16:creationId xmlns:a16="http://schemas.microsoft.com/office/drawing/2014/main" id="{DE300265-E29F-4B72-B80E-6B20FCA576C3}"/>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3142456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C7612-92CA-446B-A161-49A620A07609}"/>
              </a:ext>
            </a:extLst>
          </p:cNvPr>
          <p:cNvSpPr>
            <a:spLocks noGrp="1"/>
          </p:cNvSpPr>
          <p:nvPr>
            <p:ph type="title"/>
          </p:nvPr>
        </p:nvSpPr>
        <p:spPr/>
        <p:txBody>
          <a:bodyPr/>
          <a:lstStyle/>
          <a:p>
            <a:r>
              <a:rPr lang="en-US" dirty="0"/>
              <a:t>Retort 802.15.4ab</a:t>
            </a:r>
          </a:p>
        </p:txBody>
      </p:sp>
      <p:sp>
        <p:nvSpPr>
          <p:cNvPr id="3" name="Content Placeholder 2">
            <a:extLst>
              <a:ext uri="{FF2B5EF4-FFF2-40B4-BE49-F238E27FC236}">
                <a16:creationId xmlns:a16="http://schemas.microsoft.com/office/drawing/2014/main" id="{76D4823F-46EA-4317-BF28-FFB1C848DB96}"/>
              </a:ext>
            </a:extLst>
          </p:cNvPr>
          <p:cNvSpPr>
            <a:spLocks noGrp="1"/>
          </p:cNvSpPr>
          <p:nvPr>
            <p:ph idx="1"/>
          </p:nvPr>
        </p:nvSpPr>
        <p:spPr/>
        <p:txBody>
          <a:bodyPr/>
          <a:lstStyle/>
          <a:p>
            <a:r>
              <a:rPr lang="en-US" dirty="0"/>
              <a:t>Agree with the proposed change, but the links to the PAR and CSD were not updated in the slide title.  It would have been good to include a link to the final proposed PAR/CSD.</a:t>
            </a:r>
          </a:p>
        </p:txBody>
      </p:sp>
      <p:sp>
        <p:nvSpPr>
          <p:cNvPr id="4" name="Date Placeholder 3">
            <a:extLst>
              <a:ext uri="{FF2B5EF4-FFF2-40B4-BE49-F238E27FC236}">
                <a16:creationId xmlns:a16="http://schemas.microsoft.com/office/drawing/2014/main" id="{B54E9744-2C67-49EE-A126-1E94D31F739D}"/>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FAF870F1-1720-466D-81AA-15CC120BA2A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6" name="Footer Placeholder 5">
            <a:extLst>
              <a:ext uri="{FF2B5EF4-FFF2-40B4-BE49-F238E27FC236}">
                <a16:creationId xmlns:a16="http://schemas.microsoft.com/office/drawing/2014/main" id="{4073943C-7F6B-41EB-B0E4-34155E81AB22}"/>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3589122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6A4D0-12C6-4D38-8C0D-679FE4A45C76}"/>
              </a:ext>
            </a:extLst>
          </p:cNvPr>
          <p:cNvSpPr>
            <a:spLocks noGrp="1"/>
          </p:cNvSpPr>
          <p:nvPr>
            <p:ph type="title"/>
          </p:nvPr>
        </p:nvSpPr>
        <p:spPr/>
        <p:txBody>
          <a:bodyPr/>
          <a:lstStyle/>
          <a:p>
            <a:r>
              <a:rPr lang="en-US" dirty="0"/>
              <a:t>Retort 802.15.6a Amendment:</a:t>
            </a:r>
          </a:p>
        </p:txBody>
      </p:sp>
      <p:sp>
        <p:nvSpPr>
          <p:cNvPr id="3" name="Content Placeholder 2">
            <a:extLst>
              <a:ext uri="{FF2B5EF4-FFF2-40B4-BE49-F238E27FC236}">
                <a16:creationId xmlns:a16="http://schemas.microsoft.com/office/drawing/2014/main" id="{718209AB-B52F-4C84-B323-FE6266FA616C}"/>
              </a:ext>
            </a:extLst>
          </p:cNvPr>
          <p:cNvSpPr>
            <a:spLocks noGrp="1"/>
          </p:cNvSpPr>
          <p:nvPr>
            <p:ph idx="1"/>
          </p:nvPr>
        </p:nvSpPr>
        <p:spPr/>
        <p:txBody>
          <a:bodyPr/>
          <a:lstStyle/>
          <a:p>
            <a:r>
              <a:rPr lang="en-US" dirty="0"/>
              <a:t>Agree with the proposed changes, but the links to the PAR and CSD were not updated in the slide title.  It would have been good to include a link to the final proposed PAR/CSD.</a:t>
            </a:r>
          </a:p>
          <a:p>
            <a:endParaRPr lang="en-US" dirty="0"/>
          </a:p>
        </p:txBody>
      </p:sp>
      <p:sp>
        <p:nvSpPr>
          <p:cNvPr id="4" name="Date Placeholder 3">
            <a:extLst>
              <a:ext uri="{FF2B5EF4-FFF2-40B4-BE49-F238E27FC236}">
                <a16:creationId xmlns:a16="http://schemas.microsoft.com/office/drawing/2014/main" id="{F0D42C85-5264-4C75-83AE-C6CC1BF5E02C}"/>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73BF860C-C5DB-4D9F-B647-FF458A42CFE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6" name="Footer Placeholder 5">
            <a:extLst>
              <a:ext uri="{FF2B5EF4-FFF2-40B4-BE49-F238E27FC236}">
                <a16:creationId xmlns:a16="http://schemas.microsoft.com/office/drawing/2014/main" id="{C142E248-F15E-4241-89C5-DB9DD14A876D}"/>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23429573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8FF95-43BB-40A0-BCA0-4D2A2B05500B}"/>
              </a:ext>
            </a:extLst>
          </p:cNvPr>
          <p:cNvSpPr>
            <a:spLocks noGrp="1"/>
          </p:cNvSpPr>
          <p:nvPr>
            <p:ph type="title"/>
          </p:nvPr>
        </p:nvSpPr>
        <p:spPr/>
        <p:txBody>
          <a:bodyPr/>
          <a:lstStyle/>
          <a:p>
            <a:r>
              <a:rPr lang="en-US" dirty="0"/>
              <a:t>Retort 802.15.14 Standard:</a:t>
            </a:r>
          </a:p>
        </p:txBody>
      </p:sp>
      <p:sp>
        <p:nvSpPr>
          <p:cNvPr id="3" name="Content Placeholder 2">
            <a:extLst>
              <a:ext uri="{FF2B5EF4-FFF2-40B4-BE49-F238E27FC236}">
                <a16:creationId xmlns:a16="http://schemas.microsoft.com/office/drawing/2014/main" id="{561CAE6E-9BFC-4F7C-9FAC-F7E9FE81F7F1}"/>
              </a:ext>
            </a:extLst>
          </p:cNvPr>
          <p:cNvSpPr>
            <a:spLocks noGrp="1"/>
          </p:cNvSpPr>
          <p:nvPr>
            <p:ph idx="1"/>
          </p:nvPr>
        </p:nvSpPr>
        <p:spPr/>
        <p:txBody>
          <a:bodyPr/>
          <a:lstStyle/>
          <a:p>
            <a:r>
              <a:rPr lang="en-US" dirty="0"/>
              <a:t>Agree with the proposed changes, but the links to the PAR and CSD were not updated in the slide title.  It would have been better to include a link to the final proposed PAR/CSD.</a:t>
            </a:r>
          </a:p>
          <a:p>
            <a:endParaRPr lang="en-US" dirty="0"/>
          </a:p>
        </p:txBody>
      </p:sp>
      <p:sp>
        <p:nvSpPr>
          <p:cNvPr id="4" name="Date Placeholder 3">
            <a:extLst>
              <a:ext uri="{FF2B5EF4-FFF2-40B4-BE49-F238E27FC236}">
                <a16:creationId xmlns:a16="http://schemas.microsoft.com/office/drawing/2014/main" id="{0178C836-FF66-4CF0-9584-C317F1A579E1}"/>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80FD1B35-AC71-4B7E-B92D-545003E64D66}"/>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6" name="Footer Placeholder 5">
            <a:extLst>
              <a:ext uri="{FF2B5EF4-FFF2-40B4-BE49-F238E27FC236}">
                <a16:creationId xmlns:a16="http://schemas.microsoft.com/office/drawing/2014/main" id="{48D8C9CB-AE07-4AD8-8D2B-47C95B7ED160}"/>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364931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11AE-D71D-4573-ACF0-74C73D3652FB}"/>
              </a:ext>
            </a:extLst>
          </p:cNvPr>
          <p:cNvSpPr>
            <a:spLocks noGrp="1"/>
          </p:cNvSpPr>
          <p:nvPr>
            <p:ph type="title"/>
          </p:nvPr>
        </p:nvSpPr>
        <p:spPr/>
        <p:txBody>
          <a:bodyPr/>
          <a:lstStyle/>
          <a:p>
            <a:r>
              <a:rPr lang="en-US" dirty="0"/>
              <a:t>Retort for 802.15.15 Standard</a:t>
            </a:r>
          </a:p>
        </p:txBody>
      </p:sp>
      <p:sp>
        <p:nvSpPr>
          <p:cNvPr id="3" name="Content Placeholder 2">
            <a:extLst>
              <a:ext uri="{FF2B5EF4-FFF2-40B4-BE49-F238E27FC236}">
                <a16:creationId xmlns:a16="http://schemas.microsoft.com/office/drawing/2014/main" id="{9DB412A3-50D7-4D6A-96A3-C9A75F5FD7AD}"/>
              </a:ext>
            </a:extLst>
          </p:cNvPr>
          <p:cNvSpPr>
            <a:spLocks noGrp="1"/>
          </p:cNvSpPr>
          <p:nvPr>
            <p:ph idx="1"/>
          </p:nvPr>
        </p:nvSpPr>
        <p:spPr/>
        <p:txBody>
          <a:bodyPr/>
          <a:lstStyle/>
          <a:p>
            <a:r>
              <a:rPr lang="en-US" b="0" dirty="0">
                <a:solidFill>
                  <a:srgbClr val="0000FF"/>
                </a:solidFill>
              </a:rPr>
              <a:t>Your indicated changes include that you changed Title to “Wireless AD Hoc networks”</a:t>
            </a:r>
          </a:p>
          <a:p>
            <a:r>
              <a:rPr lang="en-US" b="0" dirty="0">
                <a:solidFill>
                  <a:srgbClr val="0000FF"/>
                </a:solidFill>
              </a:rPr>
              <a:t>We believe that it should be “Wireless Ad-Hoc networks”</a:t>
            </a:r>
          </a:p>
          <a:p>
            <a:endParaRPr lang="en-US" b="0" dirty="0">
              <a:solidFill>
                <a:srgbClr val="0000FF"/>
              </a:solidFill>
            </a:endParaRPr>
          </a:p>
          <a:p>
            <a:r>
              <a:rPr lang="en-US" b="0" dirty="0">
                <a:solidFill>
                  <a:srgbClr val="0000FF"/>
                </a:solidFill>
              </a:rPr>
              <a:t>Without a link to the final PAR/CSD we do not really know what the final version will be.</a:t>
            </a:r>
          </a:p>
          <a:p>
            <a:endParaRPr lang="en-US" dirty="0"/>
          </a:p>
        </p:txBody>
      </p:sp>
      <p:sp>
        <p:nvSpPr>
          <p:cNvPr id="4" name="Date Placeholder 3">
            <a:extLst>
              <a:ext uri="{FF2B5EF4-FFF2-40B4-BE49-F238E27FC236}">
                <a16:creationId xmlns:a16="http://schemas.microsoft.com/office/drawing/2014/main" id="{D56BC765-0F9D-4502-9F97-9E696B7B3EDB}"/>
              </a:ext>
            </a:extLst>
          </p:cNvPr>
          <p:cNvSpPr>
            <a:spLocks noGrp="1"/>
          </p:cNvSpPr>
          <p:nvPr>
            <p:ph type="dt" idx="10"/>
          </p:nvPr>
        </p:nvSpPr>
        <p:spPr/>
        <p:txBody>
          <a:bodyPr/>
          <a:lstStyle/>
          <a:p>
            <a:r>
              <a:rPr lang="en-US"/>
              <a:t>July 2021</a:t>
            </a:r>
            <a:endParaRPr lang="en-GB" dirty="0"/>
          </a:p>
        </p:txBody>
      </p:sp>
      <p:sp>
        <p:nvSpPr>
          <p:cNvPr id="5" name="Slide Number Placeholder 4">
            <a:extLst>
              <a:ext uri="{FF2B5EF4-FFF2-40B4-BE49-F238E27FC236}">
                <a16:creationId xmlns:a16="http://schemas.microsoft.com/office/drawing/2014/main" id="{27464229-9D31-4A08-B1E8-CB48B4E2F7E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6" name="Footer Placeholder 5">
            <a:extLst>
              <a:ext uri="{FF2B5EF4-FFF2-40B4-BE49-F238E27FC236}">
                <a16:creationId xmlns:a16="http://schemas.microsoft.com/office/drawing/2014/main" id="{42E32568-E44B-4A6E-B362-3D4CC54E9FBA}"/>
              </a:ext>
            </a:extLst>
          </p:cNvPr>
          <p:cNvSpPr>
            <a:spLocks noGrp="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defTabSz="445234"/>
            <a:r>
              <a:rPr lang="en-GB"/>
              <a:t>Pat Kinney (Kinney Consulting)</a:t>
            </a:r>
            <a:endParaRPr lang="en-GB" dirty="0"/>
          </a:p>
        </p:txBody>
      </p:sp>
    </p:spTree>
    <p:extLst>
      <p:ext uri="{BB962C8B-B14F-4D97-AF65-F5344CB8AC3E}">
        <p14:creationId xmlns:p14="http://schemas.microsoft.com/office/powerpoint/2010/main" val="4343835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45</a:t>
            </a:fld>
            <a:endParaRPr lang="en-GB"/>
          </a:p>
        </p:txBody>
      </p:sp>
    </p:spTree>
    <p:extLst>
      <p:ext uri="{BB962C8B-B14F-4D97-AF65-F5344CB8AC3E}">
        <p14:creationId xmlns:p14="http://schemas.microsoft.com/office/powerpoint/2010/main" val="38833705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r>
              <a:rPr lang="en-US" dirty="0"/>
              <a:t>The PAR Review SC reviewed 10 PARs/ICAIDs.</a:t>
            </a:r>
            <a:br>
              <a:rPr lang="en-US" dirty="0"/>
            </a:br>
            <a:r>
              <a:rPr lang="en-US" dirty="0"/>
              <a:t>All our comments were noted as included in the updates of the respective PAR/ICAID.</a:t>
            </a:r>
          </a:p>
          <a:p>
            <a:r>
              <a:rPr lang="en-US" dirty="0"/>
              <a:t>While there was some retorts to the comments, the substantial content of the PARs were updated, and the minor discrepancies can be addressed in the </a:t>
            </a:r>
            <a:r>
              <a:rPr lang="en-US" dirty="0" err="1"/>
              <a:t>NesCom</a:t>
            </a:r>
            <a:r>
              <a:rPr lang="en-US" dirty="0"/>
              <a:t> Review process yet to be completed.</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46</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11-21/0964r4:</a:t>
            </a:r>
          </a:p>
          <a:p>
            <a:pPr lvl="1"/>
            <a:r>
              <a:rPr lang="en-US" dirty="0">
                <a:hlinkClick r:id="rId2"/>
              </a:rPr>
              <a:t>https://mentor.ieee.org/802.11/dcn/21/11-21-0964-04-0PAR-par-review-sc-meeting-agenda-and-comment-slides-july-2021-electronic-plenary.pptx</a:t>
            </a:r>
            <a:r>
              <a:rPr lang="en-US" dirty="0"/>
              <a:t> </a:t>
            </a:r>
          </a:p>
          <a:p>
            <a:r>
              <a:rPr lang="en-US" dirty="0"/>
              <a:t> as the report from PAR Review SC for the July 2021 plenary. </a:t>
            </a:r>
          </a:p>
          <a:p>
            <a:endParaRPr lang="en-US" dirty="0"/>
          </a:p>
          <a:p>
            <a:r>
              <a:rPr lang="en-US" dirty="0"/>
              <a:t>    Moved: Stuart Kerry</a:t>
            </a:r>
          </a:p>
          <a:p>
            <a:r>
              <a:rPr lang="en-US" dirty="0"/>
              <a:t>	2</a:t>
            </a:r>
            <a:r>
              <a:rPr lang="en-US" baseline="30000" dirty="0"/>
              <a:t>nd</a:t>
            </a:r>
            <a:r>
              <a:rPr lang="en-US" dirty="0"/>
              <a:t>: Michael Montemurro</a:t>
            </a:r>
          </a:p>
          <a:p>
            <a:r>
              <a:rPr lang="en-US" dirty="0"/>
              <a:t>	Results: 3-0-0; Motion Passes.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11-21/0359r0 :</a:t>
            </a:r>
          </a:p>
          <a:p>
            <a:pPr lvl="2"/>
            <a:r>
              <a:rPr lang="en-US" dirty="0">
                <a:hlinkClick r:id="rId4"/>
              </a:rPr>
              <a:t>https://mentor.ieee.org/802.11/dcn/21/11-21-0359-00-0PAR-par-minutes-march-2021-session.docx</a:t>
            </a:r>
            <a:r>
              <a:rPr lang="en-US" dirty="0"/>
              <a:t> </a:t>
            </a:r>
          </a:p>
          <a:p>
            <a:pPr lvl="1"/>
            <a:r>
              <a:rPr lang="en-US" sz="2800" b="1" dirty="0"/>
              <a:t>Current Teleconference minutes:  11-21/1064r0:</a:t>
            </a:r>
          </a:p>
          <a:p>
            <a:pPr lvl="1"/>
            <a:r>
              <a:rPr lang="en-US" sz="2800" b="1" dirty="0"/>
              <a:t>		 </a:t>
            </a:r>
            <a:r>
              <a:rPr lang="en-US" sz="1600" dirty="0">
                <a:hlinkClick r:id="rId5">
                  <a:extLst>
                    <a:ext uri="{A12FA001-AC4F-418D-AE19-62706E023703}">
                      <ahyp:hlinkClr xmlns:ahyp="http://schemas.microsoft.com/office/drawing/2018/hyperlinkcolor" val="tx"/>
                    </a:ext>
                  </a:extLst>
                </a:hlinkClick>
              </a:rPr>
              <a:t>https://mentor.ieee.org/802.11/dcn/21/11-21-1064-00-0PAR-par-minutes-july-2021-session.docx</a:t>
            </a:r>
            <a:r>
              <a:rPr lang="en-US" sz="1600" dirty="0"/>
              <a:t> </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12 July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13 July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22 July 2021 - 13:30-15:30 ET (18:30-20:30 UTC)</a:t>
            </a:r>
          </a:p>
          <a:p>
            <a:pPr marL="0" indent="0"/>
            <a:r>
              <a:rPr lang="en-US" dirty="0"/>
              <a:t>	Agenda:</a:t>
            </a:r>
            <a:endParaRPr lang="en-US" b="0" dirty="0"/>
          </a:p>
          <a:p>
            <a:pPr marL="800100" lvl="2" indent="0"/>
            <a:r>
              <a:rPr lang="en-US" sz="2000" dirty="0"/>
              <a:t>	1. Review Responses</a:t>
            </a:r>
          </a:p>
          <a:p>
            <a:pPr marL="800100" lvl="2" indent="0"/>
            <a:r>
              <a:rPr lang="en-US" sz="2000" dirty="0"/>
              <a:t>	2. Provide any required feedback to WGs (email)</a:t>
            </a:r>
          </a:p>
          <a:p>
            <a:pPr marL="800100" lvl="2" indent="0"/>
            <a:r>
              <a:rPr lang="en-US" sz="2000" dirty="0"/>
              <a:t>	3. Adjourn</a:t>
            </a:r>
          </a:p>
        </p:txBody>
      </p:sp>
      <p:sp>
        <p:nvSpPr>
          <p:cNvPr id="6" name="Date Placeholder 5"/>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March 2021 in document 11-21/0359r0:</a:t>
            </a:r>
          </a:p>
          <a:p>
            <a:pPr lvl="1"/>
            <a:r>
              <a:rPr lang="en-US" sz="1800" dirty="0">
                <a:hlinkClick r:id="rId2"/>
              </a:rPr>
              <a:t>https://mentor.ieee.org/802.11/dcn/21/11-21-0359-00-0PAR-par-minutes-march-2021-session.docx</a:t>
            </a:r>
            <a:endParaRPr lang="en-US" sz="1800" dirty="0"/>
          </a:p>
          <a:p>
            <a:endParaRPr lang="en-US" dirty="0"/>
          </a:p>
          <a:p>
            <a:r>
              <a:rPr lang="en-US" dirty="0"/>
              <a:t>Moved: Michael Montemurro</a:t>
            </a:r>
          </a:p>
          <a:p>
            <a:r>
              <a:rPr lang="en-US" dirty="0"/>
              <a:t>2</a:t>
            </a:r>
            <a:r>
              <a:rPr lang="en-US" baseline="30000" dirty="0"/>
              <a:t>nd</a:t>
            </a:r>
            <a:r>
              <a:rPr lang="en-US" dirty="0"/>
              <a:t>:        Stuart Kerry</a:t>
            </a:r>
          </a:p>
          <a:p>
            <a:r>
              <a:rPr lang="en-US" dirty="0"/>
              <a:t>Results: Unanimous (28 on the call).</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r>
              <a:rPr lang="en-US" dirty="0"/>
              <a:t>2021 July 802 Electronic Plenary – </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8C1A6AA-5CC3-424D-9401-D537EF8B7B3A}"/>
              </a:ext>
            </a:extLst>
          </p:cNvPr>
          <p:cNvSpPr>
            <a:spLocks noGrp="1"/>
          </p:cNvSpPr>
          <p:nvPr>
            <p:ph type="title"/>
          </p:nvPr>
        </p:nvSpPr>
        <p:spPr>
          <a:xfrm>
            <a:off x="914402" y="685803"/>
            <a:ext cx="10361084" cy="798981"/>
          </a:xfrm>
        </p:spPr>
        <p:txBody>
          <a:bodyPr/>
          <a:lstStyle/>
          <a:p>
            <a:r>
              <a:rPr lang="en-US" sz="2400" dirty="0"/>
              <a:t>1. 802.1Qcw - Amendment: YANG Data Models for Scheduled Traffic, Frame Preemption, and Per-Stream Filtering and Policing, </a:t>
            </a:r>
            <a:r>
              <a:rPr lang="en-US" sz="2400" dirty="0">
                <a:hlinkClick r:id="rId2"/>
              </a:rPr>
              <a:t>PAR Extension</a:t>
            </a:r>
            <a:r>
              <a:rPr lang="en-US" sz="2400" dirty="0"/>
              <a:t> and </a:t>
            </a:r>
            <a:r>
              <a:rPr lang="en-US" sz="2400" dirty="0">
                <a:hlinkClick r:id="rId3"/>
              </a:rPr>
              <a:t>CSD </a:t>
            </a:r>
            <a:endParaRPr lang="en-US" sz="3600" dirty="0"/>
          </a:p>
        </p:txBody>
      </p:sp>
      <p:sp>
        <p:nvSpPr>
          <p:cNvPr id="8" name="Content Placeholder 7">
            <a:extLst>
              <a:ext uri="{FF2B5EF4-FFF2-40B4-BE49-F238E27FC236}">
                <a16:creationId xmlns:a16="http://schemas.microsoft.com/office/drawing/2014/main" id="{C19552ED-8877-4EDD-A1B1-CB8BA5359E38}"/>
              </a:ext>
            </a:extLst>
          </p:cNvPr>
          <p:cNvSpPr>
            <a:spLocks noGrp="1"/>
          </p:cNvSpPr>
          <p:nvPr>
            <p:ph idx="1"/>
          </p:nvPr>
        </p:nvSpPr>
        <p:spPr/>
        <p:txBody>
          <a:bodyPr/>
          <a:lstStyle/>
          <a:p>
            <a:r>
              <a:rPr lang="en-US" sz="2000" dirty="0"/>
              <a:t>No Comments. </a:t>
            </a:r>
          </a:p>
        </p:txBody>
      </p:sp>
      <p:sp>
        <p:nvSpPr>
          <p:cNvPr id="4" name="Date Placeholder 3">
            <a:extLst>
              <a:ext uri="{FF2B5EF4-FFF2-40B4-BE49-F238E27FC236}">
                <a16:creationId xmlns:a16="http://schemas.microsoft.com/office/drawing/2014/main" id="{0E2585E1-2D4A-4A93-B749-19D20ADAA0A5}"/>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9D449B3-0C05-4CA6-9871-F3E19535CA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1B7C329-BE8F-48CA-BD42-E6E96807E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37101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13932-EAAB-4BE1-B2EB-5CEB20CA66D7}"/>
              </a:ext>
            </a:extLst>
          </p:cNvPr>
          <p:cNvSpPr>
            <a:spLocks noGrp="1"/>
          </p:cNvSpPr>
          <p:nvPr>
            <p:ph type="title"/>
          </p:nvPr>
        </p:nvSpPr>
        <p:spPr/>
        <p:txBody>
          <a:bodyPr/>
          <a:lstStyle/>
          <a:p>
            <a:r>
              <a:rPr lang="en-US" sz="2400" dirty="0"/>
              <a:t>2. 802.1Qcj - Amendment: Automatic Attachment to Provider Backbone Bridging (PBB) services, </a:t>
            </a:r>
            <a:r>
              <a:rPr lang="en-US" sz="2400" dirty="0">
                <a:hlinkClick r:id="rId2"/>
              </a:rPr>
              <a:t>PAR Extension</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3C4963F7-A557-41FF-B7F7-6FE05D9C1BDA}"/>
              </a:ext>
            </a:extLst>
          </p:cNvPr>
          <p:cNvSpPr>
            <a:spLocks noGrp="1"/>
          </p:cNvSpPr>
          <p:nvPr>
            <p:ph idx="1"/>
          </p:nvPr>
        </p:nvSpPr>
        <p:spPr/>
        <p:txBody>
          <a:bodyPr/>
          <a:lstStyle/>
          <a:p>
            <a:r>
              <a:rPr lang="en-US" sz="2000" dirty="0"/>
              <a:t>No Comments</a:t>
            </a:r>
          </a:p>
        </p:txBody>
      </p:sp>
      <p:sp>
        <p:nvSpPr>
          <p:cNvPr id="4" name="Date Placeholder 3">
            <a:extLst>
              <a:ext uri="{FF2B5EF4-FFF2-40B4-BE49-F238E27FC236}">
                <a16:creationId xmlns:a16="http://schemas.microsoft.com/office/drawing/2014/main" id="{17E172D0-09B5-4DF3-A3EB-C2DF46480C68}"/>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F9AADADB-9D36-497D-94A9-A97CF1C5BF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E9BB7AA-3EC7-42DC-AE61-2AFDD53E41A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760869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70488</TotalTime>
  <Words>5624</Words>
  <Application>Microsoft Office PowerPoint</Application>
  <PresentationFormat>Widescreen</PresentationFormat>
  <Paragraphs>467</Paragraphs>
  <Slides>48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3" baseType="lpstr">
      <vt:lpstr>Arial</vt:lpstr>
      <vt:lpstr>Tahoma</vt:lpstr>
      <vt:lpstr>Times New Roman</vt:lpstr>
      <vt:lpstr>802-11 Theme</vt:lpstr>
      <vt:lpstr>Document</vt:lpstr>
      <vt:lpstr>PAR Review SC - Meeting Agenda and Comment slides - July 2021 - Electronic Plenary</vt:lpstr>
      <vt:lpstr>PAR Review SC – Snapshot slide Chair: Jon Rosdahl</vt:lpstr>
      <vt:lpstr>Abstract-PAR Review SC PARs under consideration for  2021 July Electronic Plenary</vt:lpstr>
      <vt:lpstr>IEEE 802 PARs &amp; ICAIDs under consideration for 12 &amp; 13 July 2021, 802 EC Teleconferences</vt:lpstr>
      <vt:lpstr>Agenda for PAR Review SC –  July 2021 Chair: Jon Rosdahl</vt:lpstr>
      <vt:lpstr>Motion to approve Previous Minutes</vt:lpstr>
      <vt:lpstr>Par Review Comments</vt:lpstr>
      <vt:lpstr>1. 802.1Qcw - Amendment: YANG Data Models for Scheduled Traffic, Frame Preemption, and Per-Stream Filtering and Policing, PAR Extension and CSD </vt:lpstr>
      <vt:lpstr>2. 802.1Qcj - Amendment: Automatic Attachment to Provider Backbone Bridging (PBB) services, PAR Extension and CSD</vt:lpstr>
      <vt:lpstr>3. 802.1 - Industry Connections: Nendica ICAID</vt:lpstr>
      <vt:lpstr>4. 802.3de - Amendment: Enhancements to the MAC Merge function and the Time Synchronization Service Interface (TSSI) to include Point-to-Point 10 Mb/s Single Pair Ethernet, PAR and CSD</vt:lpstr>
      <vt:lpstr>4. 802.3de - Amendment: - Continued – CSD Comments</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7. 802.15.4ab Amendment: Continued  CSD comments</vt:lpstr>
      <vt:lpstr>7. 802.15.4ab Amendment: Continued  CSD comments</vt:lpstr>
      <vt:lpstr>8. 802.15.6a Amendment: Dependable Human and Vehicle Body Area Networks, PAR and CSD </vt:lpstr>
      <vt:lpstr>8. 802.15.6a Amendment: Dependable Human and Vehicle Body Area Networks, CSD - Comments</vt:lpstr>
      <vt:lpstr>9. 802.15.14 Standard: Ad-Hoc Impulse Radio Ultra Wideband Wireless Networks, PAR and CSD </vt:lpstr>
      <vt:lpstr>9. 802.15.14 Standard: Ad-Hoc Impulse Radio Ultra Wideband Wireless Networks, PAR and CSD (Cont)</vt:lpstr>
      <vt:lpstr>9. 802.15.14 Standard: Ad-Hoc Impulse Radio Ultra Wideband Wireless Networks, CSD (Comments)</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(CSD Comments cont)</vt:lpstr>
      <vt:lpstr>Snapshot Report to 802.11 closing plenary</vt:lpstr>
      <vt:lpstr>PAR Review SC  Jon Rosdahl, Chair</vt:lpstr>
      <vt:lpstr>Comments Submitted to 802 EC</vt:lpstr>
      <vt:lpstr>Responses from 802 Working Groups</vt:lpstr>
      <vt:lpstr>802.3 Response</vt:lpstr>
      <vt:lpstr>802.3 response</vt:lpstr>
      <vt:lpstr>802.3 Response cont</vt:lpstr>
      <vt:lpstr>802.1 Response</vt:lpstr>
      <vt:lpstr>802.1 responses</vt:lpstr>
      <vt:lpstr>802.1 Nendica Response</vt:lpstr>
      <vt:lpstr>802.15 Response</vt:lpstr>
      <vt:lpstr>10. 802.15.15 Standard: Ad-Hoc Low-Rate Wireless Networks, PAR and CSD  (CSD Comments cont)</vt:lpstr>
      <vt:lpstr>Retort - 802.15.13</vt:lpstr>
      <vt:lpstr>Retort 802.15.4-2020/Cor1 Corrigendum 1:</vt:lpstr>
      <vt:lpstr>Retort 802.15.4ab</vt:lpstr>
      <vt:lpstr>Retort 802.15.6a Amendment:</vt:lpstr>
      <vt:lpstr>Retort 802.15.14 Standard:</vt:lpstr>
      <vt:lpstr>Retort for 802.15.15 Standard</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Jon Rosdahl</cp:lastModifiedBy>
  <cp:revision>280</cp:revision>
  <cp:lastPrinted>1601-01-01T00:00:00Z</cp:lastPrinted>
  <dcterms:created xsi:type="dcterms:W3CDTF">2014-04-14T10:59:07Z</dcterms:created>
  <dcterms:modified xsi:type="dcterms:W3CDTF">2021-07-28T12:41:58Z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