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486" r:id="rId13"/>
    <p:sldId id="283" r:id="rId14"/>
    <p:sldId id="519" r:id="rId15"/>
    <p:sldId id="511" r:id="rId16"/>
    <p:sldId id="264" r:id="rId17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9F6B8-EF33-49FE-9F7C-6B0B6E0671BE}" v="8" dt="2021-07-12T12:33:45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80" d="100"/>
          <a:sy n="80" d="100"/>
        </p:scale>
        <p:origin x="102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C999F6B8-EF33-49FE-9F7C-6B0B6E0671BE}"/>
    <pc:docChg chg="modSld modMainMaster">
      <pc:chgData name="Jon Rosdahl" userId="2820f357-2dd4-4127-8713-e0bfde0fd756" providerId="ADAL" clId="{C999F6B8-EF33-49FE-9F7C-6B0B6E0671BE}" dt="2021-07-12T12:33:48.109" v="10" actId="6549"/>
      <pc:docMkLst>
        <pc:docMk/>
      </pc:docMkLst>
      <pc:sldChg chg="modSp mod">
        <pc:chgData name="Jon Rosdahl" userId="2820f357-2dd4-4127-8713-e0bfde0fd756" providerId="ADAL" clId="{C999F6B8-EF33-49FE-9F7C-6B0B6E0671BE}" dt="2021-07-12T12:33:48.109" v="10" actId="6549"/>
        <pc:sldMkLst>
          <pc:docMk/>
          <pc:sldMk cId="0" sldId="264"/>
        </pc:sldMkLst>
        <pc:spChg chg="mod">
          <ac:chgData name="Jon Rosdahl" userId="2820f357-2dd4-4127-8713-e0bfde0fd756" providerId="ADAL" clId="{C999F6B8-EF33-49FE-9F7C-6B0B6E0671BE}" dt="2021-07-12T12:33:48.109" v="10" actId="6549"/>
          <ac:spMkLst>
            <pc:docMk/>
            <pc:sldMk cId="0" sldId="264"/>
            <ac:spMk id="2" creationId="{00000000-0000-0000-0000-000000000000}"/>
          </ac:spMkLst>
        </pc:spChg>
      </pc:sldChg>
      <pc:sldMasterChg chg="modSp mod">
        <pc:chgData name="Jon Rosdahl" userId="2820f357-2dd4-4127-8713-e0bfde0fd756" providerId="ADAL" clId="{C999F6B8-EF33-49FE-9F7C-6B0B6E0671BE}" dt="2021-07-12T12:31:50.339" v="3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C999F6B8-EF33-49FE-9F7C-6B0B6E0671BE}" dt="2021-07-12T12:31:50.339" v="3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802.11-21/0963r0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802.11-21/0963r0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11-21-0963r0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3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07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log?p=3543200005&amp;t=472000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July 2021 -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July 20,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lvl="1"/>
            <a:r>
              <a:rPr lang="en-US" b="1" dirty="0"/>
              <a:t>Will you attend the 2021 November IEEE 802 Plenary if held in-person at the Hyatt Regency Vancouver in Vancouver, Canada Nov 14-19, 2021?</a:t>
            </a:r>
          </a:p>
          <a:p>
            <a:pPr lvl="2"/>
            <a:r>
              <a:rPr lang="en-US" sz="2000" dirty="0"/>
              <a:t>Yes or No</a:t>
            </a:r>
          </a:p>
          <a:p>
            <a:pPr lvl="1"/>
            <a:r>
              <a:rPr lang="en-US" sz="2400" dirty="0"/>
              <a:t>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9-23 July </a:t>
            </a:r>
            <a:r>
              <a:rPr lang="en-US" sz="2000" b="0" dirty="0"/>
              <a:t>– 802 Electronic Plenary  (802.11 dates TBC)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strike="sngStrike" dirty="0"/>
              <a:t>Hilton Waikoloa Village, Kona, HI, USA </a:t>
            </a:r>
            <a:r>
              <a:rPr lang="fi-FI" b="0" dirty="0"/>
              <a:t>(nogo May 5)</a:t>
            </a:r>
          </a:p>
          <a:p>
            <a:pPr lvl="4"/>
            <a:r>
              <a:rPr lang="fi-FI" sz="2000" dirty="0"/>
              <a:t>802 Wireless Electronic Interim Dates to be determined - </a:t>
            </a:r>
            <a:endParaRPr lang="en-US" sz="2000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 </a:t>
            </a:r>
          </a:p>
          <a:p>
            <a:pPr lvl="4"/>
            <a:r>
              <a:rPr lang="fr-FR" sz="2000" b="0" dirty="0"/>
              <a:t>(Go/No Go Sept 7th – Update to the date made July 9th)</a:t>
            </a:r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EC-20/0001r3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https://mentor.ieee.org/802-ec/dcn/20/ec-20-0001-03-00EC-802-plenary-future-venue-contract-status.xlsx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EC-21/0025r07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https://mentor.ieee.org/802-ec/dcn/21/ec-21-0025-07-WCSG-ieee-802wcsc-meeting-venue-manager-report.pptx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July 12th: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July 20: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12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July 12th: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9-23,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9141</TotalTime>
  <Words>1058</Words>
  <Application>Microsoft Office PowerPoint</Application>
  <PresentationFormat>Widescreen</PresentationFormat>
  <Paragraphs>151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 Theme</vt:lpstr>
      <vt:lpstr>Document</vt:lpstr>
      <vt:lpstr>1st Vice Chair Report - July 2021 - Electronic Plenary</vt:lpstr>
      <vt:lpstr>Abstract</vt:lpstr>
      <vt:lpstr>Monday, July 12th, 2021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M3.6 Recording attendance</vt:lpstr>
      <vt:lpstr>Tuesday, July 20, 2021 802.11 WG Closing Plenary</vt:lpstr>
      <vt:lpstr>T3.1.2 – Straw Poll</vt:lpstr>
      <vt:lpstr>T3.1.3:Future Venue Insight  -  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2021 - Electronic Plenary</dc:title>
  <dc:subject>July 2021</dc:subject>
  <dc:creator>Jon Rosdahl</dc:creator>
  <dc:description>Jon Rosdahl (Qualcomm)</dc:description>
  <cp:lastModifiedBy>Jon Rosdahl</cp:lastModifiedBy>
  <cp:revision>15</cp:revision>
  <cp:lastPrinted>1601-01-01T00:00:00Z</cp:lastPrinted>
  <dcterms:created xsi:type="dcterms:W3CDTF">2020-01-12T14:48:27Z</dcterms:created>
  <dcterms:modified xsi:type="dcterms:W3CDTF">2021-07-12T12:33:51Z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