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471"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354" r:id="rId77"/>
    <p:sldId id="2294" r:id="rId78"/>
    <p:sldId id="2470" r:id="rId79"/>
    <p:sldId id="2466" r:id="rId80"/>
    <p:sldId id="2467" r:id="rId81"/>
    <p:sldId id="2468" r:id="rId82"/>
    <p:sldId id="1679" r:id="rId83"/>
    <p:sldId id="2336" r:id="rId84"/>
    <p:sldId id="2328" r:id="rId85"/>
    <p:sldId id="2459" r:id="rId86"/>
    <p:sldId id="2469" r:id="rId87"/>
    <p:sldId id="2324" r:id="rId88"/>
    <p:sldId id="1375" r:id="rId89"/>
    <p:sldId id="1376" r:id="rId90"/>
    <p:sldId id="1400" r:id="rId91"/>
    <p:sldId id="2004" r:id="rId92"/>
    <p:sldId id="619" r:id="rId93"/>
    <p:sldId id="621" r:id="rId94"/>
    <p:sldId id="1561" r:id="rId95"/>
    <p:sldId id="1555" r:id="rId96"/>
    <p:sldId id="1601" r:id="rId97"/>
    <p:sldId id="1585" r:id="rId98"/>
    <p:sldId id="1586" r:id="rId99"/>
    <p:sldId id="1587" r:id="rId100"/>
    <p:sldId id="1588" r:id="rId101"/>
    <p:sldId id="1589" r:id="rId102"/>
    <p:sldId id="1590" r:id="rId103"/>
    <p:sldId id="1771" r:id="rId104"/>
    <p:sldId id="1772" r:id="rId105"/>
    <p:sldId id="1591" r:id="rId106"/>
    <p:sldId id="1592" r:id="rId107"/>
    <p:sldId id="1593" r:id="rId108"/>
    <p:sldId id="1594" r:id="rId109"/>
    <p:sldId id="1595" r:id="rId110"/>
    <p:sldId id="1596" r:id="rId111"/>
    <p:sldId id="1597" r:id="rId112"/>
    <p:sldId id="1598" r:id="rId113"/>
    <p:sldId id="1599" r:id="rId114"/>
    <p:sldId id="1600" r:id="rId115"/>
    <p:sldId id="1628" r:id="rId116"/>
    <p:sldId id="1638" r:id="rId117"/>
    <p:sldId id="1725" r:id="rId118"/>
    <p:sldId id="1726" r:id="rId119"/>
    <p:sldId id="1947" r:id="rId120"/>
    <p:sldId id="1975" r:id="rId121"/>
    <p:sldId id="1976" r:id="rId122"/>
    <p:sldId id="1977" r:id="rId123"/>
    <p:sldId id="2039" r:id="rId124"/>
    <p:sldId id="2060" r:id="rId125"/>
    <p:sldId id="2061" r:id="rId126"/>
    <p:sldId id="2097" r:id="rId127"/>
    <p:sldId id="2103" r:id="rId128"/>
    <p:sldId id="2063" r:id="rId129"/>
    <p:sldId id="2064" r:id="rId130"/>
    <p:sldId id="2065" r:id="rId131"/>
    <p:sldId id="2066" r:id="rId132"/>
    <p:sldId id="2067" r:id="rId133"/>
    <p:sldId id="2068" r:id="rId134"/>
    <p:sldId id="2069" r:id="rId135"/>
    <p:sldId id="2146" r:id="rId136"/>
    <p:sldId id="2147" r:id="rId137"/>
    <p:sldId id="2148" r:id="rId138"/>
    <p:sldId id="2158" r:id="rId139"/>
    <p:sldId id="2159" r:id="rId140"/>
    <p:sldId id="2157" r:id="rId141"/>
    <p:sldId id="2160" r:id="rId142"/>
    <p:sldId id="2216" r:id="rId143"/>
    <p:sldId id="2217" r:id="rId144"/>
    <p:sldId id="2219" r:id="rId145"/>
    <p:sldId id="2238" r:id="rId146"/>
    <p:sldId id="2239" r:id="rId147"/>
    <p:sldId id="2240" r:id="rId148"/>
    <p:sldId id="2242" r:id="rId149"/>
    <p:sldId id="2263" r:id="rId150"/>
    <p:sldId id="2276" r:id="rId151"/>
    <p:sldId id="2277" r:id="rId152"/>
    <p:sldId id="2278" r:id="rId153"/>
    <p:sldId id="2281" r:id="rId154"/>
    <p:sldId id="2282" r:id="rId155"/>
    <p:sldId id="2283" r:id="rId156"/>
    <p:sldId id="2284" r:id="rId157"/>
    <p:sldId id="2318" r:id="rId158"/>
    <p:sldId id="2329" r:id="rId159"/>
    <p:sldId id="2356" r:id="rId160"/>
    <p:sldId id="1701" r:id="rId161"/>
    <p:sldId id="1969" r:id="rId162"/>
    <p:sldId id="2112" r:id="rId163"/>
    <p:sldId id="1965" r:id="rId164"/>
    <p:sldId id="2114" r:id="rId165"/>
    <p:sldId id="1705" r:id="rId166"/>
    <p:sldId id="1706" r:id="rId167"/>
    <p:sldId id="1707" r:id="rId168"/>
    <p:sldId id="2113" r:id="rId169"/>
    <p:sldId id="2037"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3" d="100"/>
          <a:sy n="113" d="100"/>
        </p:scale>
        <p:origin x="1932" y="69"/>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xx</a:t>
            </a:r>
            <a:r>
              <a:rPr lang="en-AU" i="1" dirty="0"/>
              <a:t> Jul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solidFill>
                  <a:srgbClr val="FF0000"/>
                </a:solidFill>
              </a:rPr>
              <a:t>11-21-0xxx-yy</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8392705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36632216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1689304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739555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2846302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6768620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8368451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87947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426850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201883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251679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33676144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770857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22320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405875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0066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029258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53001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1389489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771317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066224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8704783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7531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236521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826055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521768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874901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63293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2706522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1455639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048370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9D65-9D13-4FC3-8852-B2B8F404DE7C}"/>
              </a:ext>
            </a:extLst>
          </p:cNvPr>
          <p:cNvSpPr>
            <a:spLocks noGrp="1"/>
          </p:cNvSpPr>
          <p:nvPr>
            <p:ph type="title"/>
          </p:nvPr>
        </p:nvSpPr>
        <p:spPr/>
        <p:txBody>
          <a:bodyPr/>
          <a:lstStyle/>
          <a:p>
            <a:r>
              <a:rPr lang="en-AU" dirty="0"/>
              <a:t>There is a good explanation in the delay in opening some </a:t>
            </a:r>
            <a:r>
              <a:rPr lang="en-AU"/>
              <a:t>FDIS ballots</a:t>
            </a:r>
          </a:p>
        </p:txBody>
      </p:sp>
      <p:sp>
        <p:nvSpPr>
          <p:cNvPr id="3" name="Content Placeholder 2">
            <a:extLst>
              <a:ext uri="{FF2B5EF4-FFF2-40B4-BE49-F238E27FC236}">
                <a16:creationId xmlns:a16="http://schemas.microsoft.com/office/drawing/2014/main" id="{6DB80D73-C4EC-409F-B31F-F7CCA2C7B23D}"/>
              </a:ext>
            </a:extLst>
          </p:cNvPr>
          <p:cNvSpPr>
            <a:spLocks noGrp="1"/>
          </p:cNvSpPr>
          <p:nvPr>
            <p:ph idx="1"/>
          </p:nvPr>
        </p:nvSpPr>
        <p:spPr/>
        <p:txBody>
          <a:bodyPr/>
          <a:lstStyle/>
          <a:p>
            <a:r>
              <a:rPr lang="en-AU" dirty="0"/>
              <a:t>Jodi Haasz notes:</a:t>
            </a:r>
          </a:p>
          <a:p>
            <a:pPr lvl="1"/>
            <a:r>
              <a:rPr lang="en-AU" i="1" dirty="0">
                <a:effectLst/>
                <a:latin typeface="Calibri" panose="020F0502020204030204" pitchFamily="34" charset="0"/>
                <a:ea typeface="Calibri" panose="020F0502020204030204" pitchFamily="34" charset="0"/>
              </a:rPr>
              <a:t>For the FDIS ballots that we are waiting to open for the IEEE 802 Adoptions by JTC 1/SC 6 6, the only update I have is that they are working on them</a:t>
            </a:r>
          </a:p>
          <a:p>
            <a:pPr lvl="1"/>
            <a:r>
              <a:rPr lang="en-AU" i="1" dirty="0">
                <a:effectLst/>
                <a:latin typeface="Calibri" panose="020F0502020204030204" pitchFamily="34" charset="0"/>
                <a:ea typeface="Calibri" panose="020F0502020204030204" pitchFamily="34" charset="0"/>
              </a:rPr>
              <a:t>Please note that much of ISO's publication process takes place prior to the release of the FDIS ballot (whereas the IEEE SA editorial process takes place after standard approval)</a:t>
            </a:r>
          </a:p>
          <a:p>
            <a:endParaRPr lang="en-AU" dirty="0"/>
          </a:p>
        </p:txBody>
      </p:sp>
      <p:sp>
        <p:nvSpPr>
          <p:cNvPr id="4" name="Footer Placeholder 3">
            <a:extLst>
              <a:ext uri="{FF2B5EF4-FFF2-40B4-BE49-F238E27FC236}">
                <a16:creationId xmlns:a16="http://schemas.microsoft.com/office/drawing/2014/main" id="{721899A4-774B-4934-8F71-D80805C345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3E1269-7A74-4B5D-9E7E-2BB63A525F1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00517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5697794"/>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a:t>
            </a:r>
            <a:r>
              <a:rPr lang="en-AU" dirty="0">
                <a:solidFill>
                  <a:srgbClr val="FF0000"/>
                </a:solidFill>
              </a:rPr>
              <a:t>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X</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255514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a:t>
            </a:r>
            <a:r>
              <a:rPr lang="en-AU" dirty="0">
                <a:solidFill>
                  <a:srgbClr val="FF0000"/>
                </a:solidFill>
              </a:rPr>
              <a:t>N?????</a:t>
            </a:r>
            <a:r>
              <a:rPr lang="en-AU" dirty="0"/>
              <a:t>)</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a:t>
            </a:r>
            <a:r>
              <a:rPr lang="en-AU" dirty="0">
                <a:solidFill>
                  <a:srgbClr val="FF0000"/>
                </a:solidFill>
              </a:rPr>
              <a:t>N?????</a:t>
            </a:r>
            <a:r>
              <a:rPr lang="en-AU" dirty="0"/>
              <a:t>)</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pPr lvl="1"/>
            <a:r>
              <a:rPr lang="en-AU" dirty="0"/>
              <a:t>WG motion to enter PSDO process approved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WG motion to enter PSDO process approved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a:t>WG motion to enter PSDO process approved in May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a:t>
            </a:r>
            <a:r>
              <a:rPr lang="en-AU" dirty="0">
                <a:solidFill>
                  <a:srgbClr val="FF0000"/>
                </a:solidFill>
              </a:rPr>
              <a:t>N?????</a:t>
            </a:r>
            <a:r>
              <a:rPr lang="en-AU" dirty="0"/>
              <a:t>)</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t>Chair has asked Dan Harkins to draft a response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4239839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80682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14213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483321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228675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015021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p>
          <a:p>
            <a:pPr lvl="1"/>
            <a:r>
              <a:rPr lang="en-AU" dirty="0">
                <a:solidFill>
                  <a:srgbClr val="FF0000"/>
                </a:solidFill>
                <a:latin typeface="+mj-lt"/>
              </a:rPr>
              <a:t>(May 2021) Christy Bahn </a:t>
            </a:r>
            <a:r>
              <a:rPr lang="en-AU">
                <a:solidFill>
                  <a:srgbClr val="FF0000"/>
                </a:solidFill>
                <a:latin typeface="+mj-lt"/>
              </a:rPr>
              <a:t>will ask </a:t>
            </a:r>
            <a:r>
              <a:rPr lang="en-AU" dirty="0">
                <a:solidFill>
                  <a:srgbClr val="FF0000"/>
                </a:solidFill>
                <a:latin typeface="+mj-lt"/>
              </a:rPr>
              <a:t>Jodi again</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551014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ISO/IEC JTC1/SC6/WG1’s most recent meeting was of limited interest to IEEE 802</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ISO/IEC JTC1/SC6/WG1 held a virtual meeting on 14-15 April 2021</a:t>
            </a:r>
          </a:p>
          <a:p>
            <a:pPr lvl="1"/>
            <a:r>
              <a:rPr lang="en-AU" dirty="0"/>
              <a:t>Peter Yee reports</a:t>
            </a:r>
          </a:p>
          <a:p>
            <a:pPr lvl="2"/>
            <a:r>
              <a:rPr lang="en-AU" i="1" dirty="0"/>
              <a:t>The topics discussed did not cover anything IEEE 802, …</a:t>
            </a:r>
          </a:p>
          <a:p>
            <a:pPr lvl="2"/>
            <a:r>
              <a:rPr lang="en-AU" i="1" dirty="0"/>
              <a:t>… but did cover:</a:t>
            </a:r>
          </a:p>
          <a:p>
            <a:pPr lvl="3"/>
            <a:r>
              <a:rPr lang="en-AU" i="1" dirty="0"/>
              <a:t>CCCC</a:t>
            </a:r>
          </a:p>
          <a:p>
            <a:pPr lvl="3"/>
            <a:r>
              <a:rPr lang="en-AU" i="1" dirty="0"/>
              <a:t>NFC</a:t>
            </a:r>
          </a:p>
          <a:p>
            <a:pPr lvl="3"/>
            <a:r>
              <a:rPr lang="en-AU" i="1" dirty="0"/>
              <a:t>LADAN</a:t>
            </a:r>
          </a:p>
          <a:p>
            <a:endParaRPr lang="en-AU" dirty="0"/>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4042408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xx Jul 2021</a:t>
            </a:r>
            <a:br>
              <a:rPr lang="en-US" sz="1600" b="1" dirty="0">
                <a:latin typeface="+mj-lt"/>
              </a:rPr>
            </a:br>
            <a:r>
              <a:rPr lang="en-US" sz="1600" b="1" dirty="0">
                <a:latin typeface="+mj-lt"/>
              </a:rPr>
              <a: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3833330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23317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17650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85234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16444</Words>
  <Application>Microsoft Office PowerPoint</Application>
  <PresentationFormat>On-screen Show (4:3)</PresentationFormat>
  <Paragraphs>2620</Paragraphs>
  <Slides>169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169</vt:i4>
      </vt:variant>
    </vt:vector>
  </HeadingPairs>
  <TitlesOfParts>
    <vt:vector size="176" baseType="lpstr">
      <vt:lpstr>Arial</vt:lpstr>
      <vt:lpstr>Calibri</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There is a good explanation in the delay in opening some FDIS ballots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has been rescheduled as a virtual meeting in Aug/Sep 2021</vt:lpstr>
      <vt:lpstr>ISO/IEC JTC1/SC6/WG1’s most recent meeting was of limited interest to IEEE 802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2021-06-15T01:00:43Z</dcterms:modified>
</cp:coreProperties>
</file>